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66" r:id="rId15"/>
    <p:sldId id="265" r:id="rId16"/>
    <p:sldId id="273" r:id="rId17"/>
    <p:sldId id="264" r:id="rId18"/>
    <p:sldId id="263" r:id="rId19"/>
    <p:sldId id="261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973E9-844E-459D-A553-99B0760DD16A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B5E7-3B26-49A0-896D-14A3901AA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B5E7-3B26-49A0-896D-14A3901AA29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1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5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9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7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6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6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1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0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66CA-DB9C-4E23-8B44-4AB9800C33D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3EC0-038C-49FA-8174-F4D10BE7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8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16" y="624840"/>
            <a:ext cx="8050284" cy="6233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819839">
            <a:off x="-779023" y="1451520"/>
            <a:ext cx="7680960" cy="1833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9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DRESS RIGHT</a:t>
            </a:r>
            <a:endParaRPr lang="ru-RU" sz="9800" b="1" dirty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MODULE 7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raincoat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49530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socks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628900"/>
            <a:ext cx="585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h</a:t>
            </a:r>
            <a:r>
              <a:rPr lang="en-US" sz="9600" dirty="0" smtClean="0">
                <a:solidFill>
                  <a:srgbClr val="FF0000"/>
                </a:solidFill>
              </a:rPr>
              <a:t>igh heels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117511"/>
            <a:ext cx="5440680" cy="40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4440" y="2705100"/>
            <a:ext cx="585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jacket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8953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64417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trainers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T-shirt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suit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90" y="0"/>
            <a:ext cx="5811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gloves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10" y="651480"/>
            <a:ext cx="5524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373350"/>
            <a:ext cx="6080760" cy="6080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trousers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28026">
            <a:off x="917832" y="1824622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Mongolian Baiti" panose="03000500000000000000" pitchFamily="66" charset="0"/>
                <a:ea typeface="Batang" panose="02030600000101010101" pitchFamily="18" charset="-127"/>
                <a:cs typeface="Mongolian Baiti" panose="03000500000000000000" pitchFamily="66" charset="0"/>
              </a:rPr>
              <a:t>blouse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Mongolian Baiti" panose="030005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202" y="153642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T-shirt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557718" y="2629578"/>
            <a:ext cx="2391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shorts</a:t>
            </a:r>
            <a:endParaRPr lang="ru-RU" sz="4400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725297">
            <a:off x="7101840" y="14859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trainers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39729">
            <a:off x="7101839" y="2676406"/>
            <a:ext cx="191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7030A0"/>
                </a:solidFill>
              </a:rPr>
              <a:t>scarf</a:t>
            </a:r>
            <a:endParaRPr lang="ru-RU" sz="6000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878" y="381000"/>
            <a:ext cx="204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socks</a:t>
            </a:r>
            <a:endParaRPr lang="ru-RU" sz="32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122096">
            <a:off x="9662160" y="247836"/>
            <a:ext cx="229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6559" y="2923197"/>
            <a:ext cx="2819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jacket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569" y="3007080"/>
            <a:ext cx="19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</a:t>
            </a:r>
            <a:r>
              <a:rPr lang="en-US" sz="2800" i="1" dirty="0" smtClean="0"/>
              <a:t>igh heels</a:t>
            </a:r>
            <a:endParaRPr lang="ru-RU" sz="2800" i="1" dirty="0"/>
          </a:p>
        </p:txBody>
      </p:sp>
      <p:sp>
        <p:nvSpPr>
          <p:cNvPr id="16" name="TextBox 15"/>
          <p:cNvSpPr txBox="1"/>
          <p:nvPr/>
        </p:nvSpPr>
        <p:spPr>
          <a:xfrm rot="20042844">
            <a:off x="880104" y="73739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skirt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023" y="4068604"/>
            <a:ext cx="144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tie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0240" y="4508660"/>
            <a:ext cx="297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</a:rPr>
              <a:t>trousers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8880" y="423017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2060"/>
                </a:solidFill>
              </a:rPr>
              <a:t>cap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835849">
            <a:off x="7524204" y="3762415"/>
            <a:ext cx="174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</a:rPr>
              <a:t>shirt</a:t>
            </a:r>
            <a:endParaRPr lang="ru-RU" sz="40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8759" y="3596840"/>
            <a:ext cx="1510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663629">
            <a:off x="503679" y="4235420"/>
            <a:ext cx="101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92D050"/>
                </a:solidFill>
              </a:rPr>
              <a:t>coat</a:t>
            </a:r>
            <a:endParaRPr lang="ru-RU" sz="3600" b="1" i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751" y="5452676"/>
            <a:ext cx="3249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umbrella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8477" y="5623548"/>
            <a:ext cx="147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shoes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853182">
            <a:off x="8652745" y="447801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hat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040" y="5885157"/>
            <a:ext cx="256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raincoat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40240" y="1230809"/>
            <a:ext cx="297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jumper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50973">
            <a:off x="10454640" y="2508290"/>
            <a:ext cx="252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dress</a:t>
            </a:r>
            <a:endParaRPr lang="ru-RU" sz="4800" dirty="0">
              <a:solidFill>
                <a:srgbClr val="FFC000"/>
              </a:solidFill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50542" y="3889227"/>
            <a:ext cx="1717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suit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58399" y="5591176"/>
            <a:ext cx="148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bag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4634" y="3494493"/>
            <a:ext cx="403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ubber boots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68440" y="5303172"/>
            <a:ext cx="275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own-padded coat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5990" y="4618549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mittens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56460" y="597469"/>
            <a:ext cx="387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warm clothes</a:t>
            </a:r>
            <a:endParaRPr lang="ru-RU" sz="40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60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9600" y="-14148"/>
            <a:ext cx="11308080" cy="130079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</a:rPr>
              <a:t>What is the weather like?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50" y="2636520"/>
            <a:ext cx="4729950" cy="4221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049"/>
            <a:ext cx="8128427" cy="54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0"/>
            <a:ext cx="6004560" cy="5364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2560" y="5099105"/>
            <a:ext cx="656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w</a:t>
            </a:r>
            <a:r>
              <a:rPr lang="en-US" sz="8000" dirty="0" smtClean="0">
                <a:solidFill>
                  <a:srgbClr val="FF0000"/>
                </a:solidFill>
              </a:rPr>
              <a:t>arm clothes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2560" y="5099105"/>
            <a:ext cx="656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r</a:t>
            </a:r>
            <a:r>
              <a:rPr lang="en-US" sz="8000" dirty="0" smtClean="0">
                <a:solidFill>
                  <a:srgbClr val="FF0000"/>
                </a:solidFill>
              </a:rPr>
              <a:t>ubber boots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0"/>
            <a:ext cx="7040880" cy="52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0" y="-12192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639" y="55345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down-padded coat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" y="4369638"/>
            <a:ext cx="853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mittens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77509"/>
            <a:ext cx="6149340" cy="50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984" y="152661"/>
            <a:ext cx="6991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 wear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7" y="922102"/>
            <a:ext cx="3772426" cy="5239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9813" y="1915886"/>
            <a:ext cx="8331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wear</a:t>
            </a:r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T-shirt, shorts, </a:t>
            </a:r>
          </a:p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socks and shoes.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9769" y="3806858"/>
            <a:ext cx="7550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weather like?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0227" y="5366872"/>
            <a:ext cx="5564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hot and sunny.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127176"/>
            <a:ext cx="3837017" cy="5730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3984" y="952821"/>
            <a:ext cx="6991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boy wearing?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3984" y="3400458"/>
            <a:ext cx="7550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weather like?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" y="1149654"/>
            <a:ext cx="4317160" cy="5575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1535" y="3937487"/>
            <a:ext cx="7550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weather like?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784" y="1388249"/>
            <a:ext cx="6991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boy wearing?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37160" y="82233"/>
            <a:ext cx="11521440" cy="889317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What is the weather like?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4" y="852899"/>
            <a:ext cx="8548914" cy="56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2560320" y="165864"/>
            <a:ext cx="9326880" cy="88931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What is the weather like?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5181"/>
            <a:ext cx="8742479" cy="5802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164080"/>
            <a:ext cx="3505200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2560320" y="165864"/>
            <a:ext cx="9326880" cy="88931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What is the weather like?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1429512"/>
            <a:ext cx="6785610" cy="5428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22"/>
            <a:ext cx="4762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boots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51" y="498257"/>
            <a:ext cx="7325309" cy="58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scarf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10" y="822960"/>
            <a:ext cx="5497830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shorts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562580"/>
            <a:ext cx="48768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6840" y="2628900"/>
            <a:ext cx="528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shirt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88" y="960120"/>
            <a:ext cx="741881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133</Words>
  <Application>Microsoft Office PowerPoint</Application>
  <PresentationFormat>Широкоэкранный</PresentationFormat>
  <Paragraphs>61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Batang</vt:lpstr>
      <vt:lpstr>Aharoni</vt:lpstr>
      <vt:lpstr>Arial</vt:lpstr>
      <vt:lpstr>Arial Black</vt:lpstr>
      <vt:lpstr>Arial Narrow</vt:lpstr>
      <vt:lpstr>Calibri</vt:lpstr>
      <vt:lpstr>Calibri Light</vt:lpstr>
      <vt:lpstr>Mongolian Baiti</vt:lpstr>
      <vt:lpstr>Тема Office</vt:lpstr>
      <vt:lpstr>  DRESS RIGHT</vt:lpstr>
      <vt:lpstr>What is the weather like?</vt:lpstr>
      <vt:lpstr>What is the weather like?</vt:lpstr>
      <vt:lpstr>What is the weather like?</vt:lpstr>
      <vt:lpstr>What is the weather like?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DRESS RIGHT</dc:title>
  <dc:creator>Microsoft Office</dc:creator>
  <cp:lastModifiedBy>Microsoft Office</cp:lastModifiedBy>
  <cp:revision>18</cp:revision>
  <dcterms:created xsi:type="dcterms:W3CDTF">2016-02-28T09:26:34Z</dcterms:created>
  <dcterms:modified xsi:type="dcterms:W3CDTF">2016-03-01T13:15:45Z</dcterms:modified>
</cp:coreProperties>
</file>