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9" r:id="rId13"/>
    <p:sldId id="270" r:id="rId14"/>
    <p:sldId id="271" r:id="rId15"/>
    <p:sldId id="267" r:id="rId16"/>
    <p:sldId id="265" r:id="rId17"/>
    <p:sldId id="275" r:id="rId18"/>
    <p:sldId id="273" r:id="rId19"/>
    <p:sldId id="276" r:id="rId20"/>
    <p:sldId id="277" r:id="rId21"/>
    <p:sldId id="274" r:id="rId22"/>
    <p:sldId id="278" r:id="rId23"/>
    <p:sldId id="280" r:id="rId24"/>
    <p:sldId id="26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6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82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2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7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59EA0-AF7A-499B-8FB1-C2100E6FEE20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D4B25B6-0EAC-410C-B455-A3BF5BFF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6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232454"/>
            <a:ext cx="8911687" cy="144986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Бессмертным подвигам </a:t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>героев посвящается!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На безымянной высоте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3476" y="376944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422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95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знамени Сталинской добровольческой отдельной стрелковой бригаде омичей-сибиряков (75 бригаде). Омск. Лето 1942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37" y="1404260"/>
            <a:ext cx="7421511" cy="5391955"/>
          </a:xfrm>
        </p:spPr>
      </p:pic>
      <p:sp>
        <p:nvSpPr>
          <p:cNvPr id="3" name="Прямоугольник 2"/>
          <p:cNvSpPr/>
          <p:nvPr/>
        </p:nvSpPr>
        <p:spPr>
          <a:xfrm>
            <a:off x="387178" y="2740581"/>
            <a:ext cx="392944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верим, знамена эти будут овеяны славой, а имена многих из вас станут бессмертными! Мы верим, что вы вернетесь с Победой!».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387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56" y="222423"/>
            <a:ext cx="9708721" cy="6472480"/>
          </a:xfrm>
        </p:spPr>
      </p:pic>
    </p:spTree>
    <p:extLst>
      <p:ext uri="{BB962C8B-B14F-4D97-AF65-F5344CB8AC3E}">
        <p14:creationId xmlns:p14="http://schemas.microsoft.com/office/powerpoint/2010/main" val="8500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286" y="309094"/>
            <a:ext cx="10159873" cy="156089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присутствие двадцати сибирских дивизий и бригад, обеспечило перелом в ходе сражения под Москвой. Наши земляки проявляли чудеса героизма под Серпуховом и Тулой, под Волоколамском, под Истрой и на Бородинском поле. Они знали, отступать нельзя – позади Москва.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9261" y="1869989"/>
            <a:ext cx="6781779" cy="4835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3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9974" y="57665"/>
            <a:ext cx="8911687" cy="102242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Сибирский стрелковый полк.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Георгиевского креста 4 степени.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33" y="1080085"/>
            <a:ext cx="7904683" cy="5592564"/>
          </a:xfrm>
        </p:spPr>
      </p:pic>
    </p:spTree>
    <p:extLst>
      <p:ext uri="{BB962C8B-B14F-4D97-AF65-F5344CB8AC3E}">
        <p14:creationId xmlns:p14="http://schemas.microsoft.com/office/powerpoint/2010/main" val="7359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253407"/>
            <a:ext cx="10503243" cy="11552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из полкового альбома 5 -го Сибирского стрелкового полка, хранящегося в Новосибирском областном краеведческом музее.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2" y="1589186"/>
            <a:ext cx="4168345" cy="5244987"/>
          </a:xfrm>
        </p:spPr>
      </p:pic>
    </p:spTree>
    <p:extLst>
      <p:ext uri="{BB962C8B-B14F-4D97-AF65-F5344CB8AC3E}">
        <p14:creationId xmlns:p14="http://schemas.microsoft.com/office/powerpoint/2010/main" val="11114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286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6" y="81825"/>
            <a:ext cx="9033660" cy="6603606"/>
          </a:xfrm>
        </p:spPr>
      </p:pic>
    </p:spTree>
    <p:extLst>
      <p:ext uri="{BB962C8B-B14F-4D97-AF65-F5344CB8AC3E}">
        <p14:creationId xmlns:p14="http://schemas.microsoft.com/office/powerpoint/2010/main" val="25037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3151051" cy="60734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Плоском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167385"/>
              </p:ext>
            </p:extLst>
          </p:nvPr>
        </p:nvGraphicFramePr>
        <p:xfrm>
          <a:off x="9015211" y="3702685"/>
          <a:ext cx="1079701" cy="972346"/>
        </p:xfrm>
        <a:graphic>
          <a:graphicData uri="http://schemas.openxmlformats.org/drawingml/2006/table">
            <a:tbl>
              <a:tblPr/>
              <a:tblGrid>
                <a:gridCol w="1079701"/>
              </a:tblGrid>
              <a:tr h="97234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867841"/>
              </p:ext>
            </p:extLst>
          </p:nvPr>
        </p:nvGraphicFramePr>
        <p:xfrm>
          <a:off x="3998913" y="3781238"/>
          <a:ext cx="3895836" cy="365760"/>
        </p:xfrm>
        <a:graphic>
          <a:graphicData uri="http://schemas.openxmlformats.org/drawingml/2006/table">
            <a:tbl>
              <a:tblPr/>
              <a:tblGrid>
                <a:gridCol w="3895836"/>
              </a:tblGrid>
              <a:tr h="32712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ttp://artofwar.ru/img/m/maa/text_0770/200817-24memorialwploskom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89" y="218941"/>
            <a:ext cx="4968065" cy="66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314370"/>
              </p:ext>
            </p:extLst>
          </p:nvPr>
        </p:nvGraphicFramePr>
        <p:xfrm>
          <a:off x="9886632" y="37566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450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59" y="53534"/>
            <a:ext cx="8896865" cy="6672650"/>
          </a:xfrm>
        </p:spPr>
      </p:pic>
    </p:spTree>
    <p:extLst>
      <p:ext uri="{BB962C8B-B14F-4D97-AF65-F5344CB8AC3E}">
        <p14:creationId xmlns:p14="http://schemas.microsoft.com/office/powerpoint/2010/main" val="6353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11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65" y="152388"/>
            <a:ext cx="8726628" cy="6544973"/>
          </a:xfrm>
        </p:spPr>
      </p:pic>
    </p:spTree>
    <p:extLst>
      <p:ext uri="{BB962C8B-B14F-4D97-AF65-F5344CB8AC3E}">
        <p14:creationId xmlns:p14="http://schemas.microsoft.com/office/powerpoint/2010/main" val="24657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9070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52" y="89339"/>
            <a:ext cx="8509686" cy="6681679"/>
          </a:xfrm>
        </p:spPr>
      </p:pic>
    </p:spTree>
    <p:extLst>
      <p:ext uri="{BB962C8B-B14F-4D97-AF65-F5344CB8AC3E}">
        <p14:creationId xmlns:p14="http://schemas.microsoft.com/office/powerpoint/2010/main" val="33902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412125"/>
            <a:ext cx="8915399" cy="165557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ГВАРДЕЙСКИМИ ЗНАМЕНАМИ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https://topwar.ru/uploads/posts/2018-04/1524660119_znk-2230-1000x100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2001796"/>
            <a:ext cx="6087761" cy="4769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0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58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5" y="127676"/>
            <a:ext cx="8929162" cy="6696872"/>
          </a:xfrm>
        </p:spPr>
      </p:pic>
    </p:spTree>
    <p:extLst>
      <p:ext uri="{BB962C8B-B14F-4D97-AF65-F5344CB8AC3E}">
        <p14:creationId xmlns:p14="http://schemas.microsoft.com/office/powerpoint/2010/main" val="22534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454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06" y="226337"/>
            <a:ext cx="9697967" cy="6462787"/>
          </a:xfrm>
        </p:spPr>
      </p:pic>
    </p:spTree>
    <p:extLst>
      <p:ext uri="{BB962C8B-B14F-4D97-AF65-F5344CB8AC3E}">
        <p14:creationId xmlns:p14="http://schemas.microsoft.com/office/powerpoint/2010/main" val="35872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540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4" y="41178"/>
            <a:ext cx="8907863" cy="6680898"/>
          </a:xfrm>
        </p:spPr>
      </p:pic>
    </p:spTree>
    <p:extLst>
      <p:ext uri="{BB962C8B-B14F-4D97-AF65-F5344CB8AC3E}">
        <p14:creationId xmlns:p14="http://schemas.microsoft.com/office/powerpoint/2010/main" val="10952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454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9"/>
          <a:stretch/>
        </p:blipFill>
        <p:spPr>
          <a:xfrm>
            <a:off x="1601084" y="261658"/>
            <a:ext cx="8701760" cy="5921428"/>
          </a:xfrm>
        </p:spPr>
      </p:pic>
    </p:spTree>
    <p:extLst>
      <p:ext uri="{BB962C8B-B14F-4D97-AF65-F5344CB8AC3E}">
        <p14:creationId xmlns:p14="http://schemas.microsoft.com/office/powerpoint/2010/main" val="2491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546836"/>
            <a:ext cx="8911687" cy="2001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2411" y="901521"/>
            <a:ext cx="9412201" cy="5696987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сибиряках могу сказать одно – это настоящие советские героические воины, большие патриоты нашей Родины, верные её сыны.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действовали сибиряки, я всегда был уверен в том, что они с честью и боевой доблестью выполнят возложенную на них задачу. Так оно и было в течение всей Великой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войны».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Маршал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Г.К. Жуков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0170"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2439" y="624109"/>
            <a:ext cx="9212173" cy="5531991"/>
          </a:xfrm>
        </p:spPr>
        <p:txBody>
          <a:bodyPr>
            <a:normAutofit/>
          </a:bodyPr>
          <a:lstStyle/>
          <a:p>
            <a:pPr marL="111125" algn="just" fontAlgn="base"/>
            <a:endParaRPr lang="ru-RU" sz="40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25" algn="just" fontAlgn="base"/>
            <a:r>
              <a:rPr lang="ru-RU" sz="4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честь свою и званье не унизили,</a:t>
            </a:r>
            <a: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Пройдя дороги тех военных лет,</a:t>
            </a:r>
            <a: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Сибирские стрелковые дивизии,</a:t>
            </a:r>
            <a: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Овеянные славою побед!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25" algn="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1125" algn="r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 Дорофеев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5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99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58" y="624110"/>
            <a:ext cx="8312477" cy="6089728"/>
          </a:xfrm>
        </p:spPr>
      </p:pic>
    </p:spTree>
    <p:extLst>
      <p:ext uri="{BB962C8B-B14F-4D97-AF65-F5344CB8AC3E}">
        <p14:creationId xmlns:p14="http://schemas.microsoft.com/office/powerpoint/2010/main" val="11610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558" y="624109"/>
            <a:ext cx="9890973" cy="12541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Великой отечественной войны не было ни одного фронта, где бы ни сражались сибиряки.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 отстояли Москву, одни из первых вошли в Берлин.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проявленный героизм и мужество 20 сибирских дивизий получили право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называться гвардейскими.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25" y="1866278"/>
            <a:ext cx="5341058" cy="4504292"/>
          </a:xfrm>
        </p:spPr>
      </p:pic>
    </p:spTree>
    <p:extLst>
      <p:ext uri="{BB962C8B-B14F-4D97-AF65-F5344CB8AC3E}">
        <p14:creationId xmlns:p14="http://schemas.microsoft.com/office/powerpoint/2010/main" val="7574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5392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Бойцы Сибирской добровольческой дивизии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4" y="1178011"/>
            <a:ext cx="8946292" cy="5610604"/>
          </a:xfrm>
        </p:spPr>
      </p:pic>
    </p:spTree>
    <p:extLst>
      <p:ext uri="{BB962C8B-B14F-4D97-AF65-F5344CB8AC3E}">
        <p14:creationId xmlns:p14="http://schemas.microsoft.com/office/powerpoint/2010/main" val="31385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387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05" y="77229"/>
            <a:ext cx="6507892" cy="6639809"/>
          </a:xfrm>
        </p:spPr>
      </p:pic>
    </p:spTree>
    <p:extLst>
      <p:ext uri="{BB962C8B-B14F-4D97-AF65-F5344CB8AC3E}">
        <p14:creationId xmlns:p14="http://schemas.microsoft.com/office/powerpoint/2010/main" val="31475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1301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43" y="181975"/>
            <a:ext cx="8687181" cy="6515387"/>
          </a:xfrm>
        </p:spPr>
      </p:pic>
    </p:spTree>
    <p:extLst>
      <p:ext uri="{BB962C8B-B14F-4D97-AF65-F5344CB8AC3E}">
        <p14:creationId xmlns:p14="http://schemas.microsoft.com/office/powerpoint/2010/main" val="12158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1301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3" y="72069"/>
            <a:ext cx="9038881" cy="6779162"/>
          </a:xfrm>
        </p:spPr>
      </p:pic>
    </p:spTree>
    <p:extLst>
      <p:ext uri="{BB962C8B-B14F-4D97-AF65-F5344CB8AC3E}">
        <p14:creationId xmlns:p14="http://schemas.microsoft.com/office/powerpoint/2010/main" val="18596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926</TotalTime>
  <Words>217</Words>
  <Application>Microsoft Office PowerPoint</Application>
  <PresentationFormat>Широкоэкранный</PresentationFormat>
  <Paragraphs>19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Легкий дым</vt:lpstr>
      <vt:lpstr>Бессмертным подвигам  героев посвящается!</vt:lpstr>
      <vt:lpstr>ПОД ГВАРДЕЙСКИМИ ЗНАМЕНАМИ</vt:lpstr>
      <vt:lpstr> </vt:lpstr>
      <vt:lpstr>Презентация PowerPoint</vt:lpstr>
      <vt:lpstr>Во время Великой отечественной войны не было ни одного фронта, где бы ни сражались сибиряки. Сибирские дивизии отстояли Москву, одни из первых вошли в Берлин.  За проявленный героизм и мужество 20 сибирских дивизий получили право называться гвардейскими.</vt:lpstr>
      <vt:lpstr>Бойцы Сибирской добровольческой дивизии</vt:lpstr>
      <vt:lpstr>Презентация PowerPoint</vt:lpstr>
      <vt:lpstr>Презентация PowerPoint</vt:lpstr>
      <vt:lpstr>Презентация PowerPoint</vt:lpstr>
      <vt:lpstr>Вручение знамени Сталинской добровольческой отдельной стрелковой бригаде омичей-сибиряков (75 бригаде). Омск. Лето 1942 года </vt:lpstr>
      <vt:lpstr>Презентация PowerPoint</vt:lpstr>
      <vt:lpstr>Именно присутствие двадцати сибирских дивизий и бригад, обеспечило перелом в ходе сражения под Москвой. Наши земляки проявляли чудеса героизма под Серпуховом и Тулой, под Волоколамском, под Истрой и на Бородинском поле. Они знали, отступать нельзя – позади Москва. </vt:lpstr>
      <vt:lpstr>5 Сибирский стрелковый полк.  Кавалеры Георгиевского креста 4 степени.</vt:lpstr>
      <vt:lpstr>Фотографии из полкового альбома 5 -го Сибирского стрелкового полка, хранящегося в Новосибирском областном краеведческом музее.</vt:lpstr>
      <vt:lpstr>Презентация PowerPoint</vt:lpstr>
      <vt:lpstr>      Мемориал в Плоском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ПАВЛЕНКО</dc:creator>
  <cp:lastModifiedBy>Пользователь Windows</cp:lastModifiedBy>
  <cp:revision>24</cp:revision>
  <dcterms:created xsi:type="dcterms:W3CDTF">2020-03-01T07:22:47Z</dcterms:created>
  <dcterms:modified xsi:type="dcterms:W3CDTF">2020-03-05T14:36:19Z</dcterms:modified>
</cp:coreProperties>
</file>