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04" r:id="rId3"/>
    <p:sldId id="305" r:id="rId4"/>
    <p:sldId id="306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3B2F"/>
    <a:srgbClr val="2F5597"/>
    <a:srgbClr val="1D927D"/>
    <a:srgbClr val="951AAA"/>
    <a:srgbClr val="6C137B"/>
    <a:srgbClr val="B31FCD"/>
    <a:srgbClr val="D01DA9"/>
    <a:srgbClr val="FC3774"/>
    <a:srgbClr val="FE7A4F"/>
    <a:srgbClr val="FE7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9C5CD6-9BF3-42E9-8369-E9077A04705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6BBA09-995D-4B00-BD55-CD432FF439D2}">
      <dgm:prSet phldrT="[Текст]"/>
      <dgm:spPr/>
      <dgm:t>
        <a:bodyPr/>
        <a:lstStyle/>
        <a:p>
          <a:r>
            <a:rPr lang="ru-RU" dirty="0" smtClean="0"/>
            <a:t>Красные</a:t>
          </a:r>
          <a:endParaRPr lang="ru-RU" dirty="0"/>
        </a:p>
      </dgm:t>
    </dgm:pt>
    <dgm:pt modelId="{9E956E89-773A-4FEF-BFE0-F3922F26FF83}" type="parTrans" cxnId="{6B495F63-5A90-490C-B94C-32E016E2EBEE}">
      <dgm:prSet/>
      <dgm:spPr/>
      <dgm:t>
        <a:bodyPr/>
        <a:lstStyle/>
        <a:p>
          <a:endParaRPr lang="ru-RU"/>
        </a:p>
      </dgm:t>
    </dgm:pt>
    <dgm:pt modelId="{79B36BC4-7090-454A-9052-5426E7D84275}" type="sibTrans" cxnId="{6B495F63-5A90-490C-B94C-32E016E2EBEE}">
      <dgm:prSet/>
      <dgm:spPr/>
      <dgm:t>
        <a:bodyPr/>
        <a:lstStyle/>
        <a:p>
          <a:endParaRPr lang="ru-RU"/>
        </a:p>
      </dgm:t>
    </dgm:pt>
    <dgm:pt modelId="{7C639B30-315A-49DE-88E8-340CB09B6F24}">
      <dgm:prSet phldrT="[Текст]" custT="1"/>
      <dgm:spPr/>
      <dgm:t>
        <a:bodyPr/>
        <a:lstStyle/>
        <a:p>
          <a:r>
            <a:rPr lang="ru-RU" alt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большая часть промышленного и сельского пролетариата;</a:t>
          </a:r>
          <a:endParaRPr lang="ru-RU" sz="1800" dirty="0"/>
        </a:p>
      </dgm:t>
    </dgm:pt>
    <dgm:pt modelId="{B0F971CF-6F3A-4A82-A973-354BEBED9DF8}" type="parTrans" cxnId="{59E426A2-2E85-415F-A07B-E9A5A2177E9B}">
      <dgm:prSet/>
      <dgm:spPr/>
      <dgm:t>
        <a:bodyPr/>
        <a:lstStyle/>
        <a:p>
          <a:endParaRPr lang="ru-RU"/>
        </a:p>
      </dgm:t>
    </dgm:pt>
    <dgm:pt modelId="{F3CF3330-3F25-4C5B-AB6A-253A62A3E3D8}" type="sibTrans" cxnId="{59E426A2-2E85-415F-A07B-E9A5A2177E9B}">
      <dgm:prSet/>
      <dgm:spPr/>
      <dgm:t>
        <a:bodyPr/>
        <a:lstStyle/>
        <a:p>
          <a:endParaRPr lang="ru-RU"/>
        </a:p>
      </dgm:t>
    </dgm:pt>
    <dgm:pt modelId="{02791F31-7F66-464A-9A06-566F5DDF195E}">
      <dgm:prSet phldrT="[Текст]"/>
      <dgm:spPr/>
      <dgm:t>
        <a:bodyPr/>
        <a:lstStyle/>
        <a:p>
          <a:r>
            <a:rPr lang="ru-RU" dirty="0" smtClean="0"/>
            <a:t>Белые</a:t>
          </a:r>
          <a:endParaRPr lang="ru-RU" dirty="0"/>
        </a:p>
      </dgm:t>
    </dgm:pt>
    <dgm:pt modelId="{6A7FA788-D074-42EC-BFAD-920E84F959D1}" type="parTrans" cxnId="{2F40C52A-B654-4299-89DB-9D11DCA01801}">
      <dgm:prSet/>
      <dgm:spPr/>
      <dgm:t>
        <a:bodyPr/>
        <a:lstStyle/>
        <a:p>
          <a:endParaRPr lang="ru-RU"/>
        </a:p>
      </dgm:t>
    </dgm:pt>
    <dgm:pt modelId="{E237A927-D44F-4850-BD77-FAC94BC90B7D}" type="sibTrans" cxnId="{2F40C52A-B654-4299-89DB-9D11DCA01801}">
      <dgm:prSet/>
      <dgm:spPr/>
      <dgm:t>
        <a:bodyPr/>
        <a:lstStyle/>
        <a:p>
          <a:endParaRPr lang="ru-RU"/>
        </a:p>
      </dgm:t>
    </dgm:pt>
    <dgm:pt modelId="{633687D3-C384-4833-97AB-3D8E26E7AEFB}">
      <dgm:prSet phldrT="[Текст]" custT="1"/>
      <dgm:spPr/>
      <dgm:t>
        <a:bodyPr/>
        <a:lstStyle/>
        <a:p>
          <a:r>
            <a:rPr lang="ru-RU" sz="1800" dirty="0" smtClean="0"/>
            <a:t>Русское офицерство;</a:t>
          </a:r>
          <a:endParaRPr lang="ru-RU" sz="1800" dirty="0"/>
        </a:p>
      </dgm:t>
    </dgm:pt>
    <dgm:pt modelId="{356273A9-7153-4D52-802A-A10109634D05}" type="parTrans" cxnId="{C8EBEFA4-8AE0-4C44-92F3-033936E96505}">
      <dgm:prSet/>
      <dgm:spPr/>
      <dgm:t>
        <a:bodyPr/>
        <a:lstStyle/>
        <a:p>
          <a:endParaRPr lang="ru-RU"/>
        </a:p>
      </dgm:t>
    </dgm:pt>
    <dgm:pt modelId="{039C071F-C034-4EC4-8FFC-9C07FCFD41C9}" type="sibTrans" cxnId="{C8EBEFA4-8AE0-4C44-92F3-033936E96505}">
      <dgm:prSet/>
      <dgm:spPr/>
      <dgm:t>
        <a:bodyPr/>
        <a:lstStyle/>
        <a:p>
          <a:endParaRPr lang="ru-RU"/>
        </a:p>
      </dgm:t>
    </dgm:pt>
    <dgm:pt modelId="{25D59639-8400-49E0-8F77-E0F19B8BC2C8}">
      <dgm:prSet/>
      <dgm:spPr/>
      <dgm:t>
        <a:bodyPr/>
        <a:lstStyle/>
        <a:p>
          <a:r>
            <a:rPr lang="ru-RU" dirty="0" smtClean="0"/>
            <a:t>Зеленые</a:t>
          </a:r>
          <a:endParaRPr lang="ru-RU" dirty="0"/>
        </a:p>
      </dgm:t>
    </dgm:pt>
    <dgm:pt modelId="{8D85DDB3-C9BD-4438-B465-E7832192A0B6}" type="parTrans" cxnId="{EFFA047E-EB2D-4BF3-9188-452123717FB5}">
      <dgm:prSet/>
      <dgm:spPr/>
      <dgm:t>
        <a:bodyPr/>
        <a:lstStyle/>
        <a:p>
          <a:endParaRPr lang="ru-RU"/>
        </a:p>
      </dgm:t>
    </dgm:pt>
    <dgm:pt modelId="{45871061-B7C4-4298-8698-D72E6C0E3E53}" type="sibTrans" cxnId="{EFFA047E-EB2D-4BF3-9188-452123717FB5}">
      <dgm:prSet/>
      <dgm:spPr/>
      <dgm:t>
        <a:bodyPr/>
        <a:lstStyle/>
        <a:p>
          <a:endParaRPr lang="ru-RU"/>
        </a:p>
      </dgm:t>
    </dgm:pt>
    <dgm:pt modelId="{7217C3B6-FBC5-40FB-A84B-B62DE22475A3}">
      <dgm:prSet custT="1"/>
      <dgm:spPr/>
      <dgm:t>
        <a:bodyPr/>
        <a:lstStyle/>
        <a:p>
          <a:r>
            <a:rPr lang="ru-RU" alt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городская и сельская беднота;</a:t>
          </a:r>
        </a:p>
      </dgm:t>
    </dgm:pt>
    <dgm:pt modelId="{7364F454-7C0F-4A77-A736-B741568C54A8}" type="parTrans" cxnId="{C15D666F-C0D8-4161-AF2F-105186F39C88}">
      <dgm:prSet/>
      <dgm:spPr/>
      <dgm:t>
        <a:bodyPr/>
        <a:lstStyle/>
        <a:p>
          <a:endParaRPr lang="ru-RU"/>
        </a:p>
      </dgm:t>
    </dgm:pt>
    <dgm:pt modelId="{419FA5F4-20E2-4E86-868A-DBC5EA4C1749}" type="sibTrans" cxnId="{C15D666F-C0D8-4161-AF2F-105186F39C88}">
      <dgm:prSet/>
      <dgm:spPr/>
      <dgm:t>
        <a:bodyPr/>
        <a:lstStyle/>
        <a:p>
          <a:endParaRPr lang="ru-RU"/>
        </a:p>
      </dgm:t>
    </dgm:pt>
    <dgm:pt modelId="{25642916-1158-430D-A45A-94D58A90E4CE}">
      <dgm:prSet custT="1"/>
      <dgm:spPr/>
      <dgm:t>
        <a:bodyPr/>
        <a:lstStyle/>
        <a:p>
          <a:r>
            <a:rPr lang="ru-RU" alt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низшая часть офицерства; </a:t>
          </a:r>
        </a:p>
      </dgm:t>
    </dgm:pt>
    <dgm:pt modelId="{77BA58DE-0554-4087-8F6A-8F14B717CD79}" type="parTrans" cxnId="{99245B81-97E3-4403-83E0-5D88281DA4D8}">
      <dgm:prSet/>
      <dgm:spPr/>
      <dgm:t>
        <a:bodyPr/>
        <a:lstStyle/>
        <a:p>
          <a:endParaRPr lang="ru-RU"/>
        </a:p>
      </dgm:t>
    </dgm:pt>
    <dgm:pt modelId="{B5147203-0DD7-4FBF-A409-FB1AFB9A701F}" type="sibTrans" cxnId="{99245B81-97E3-4403-83E0-5D88281DA4D8}">
      <dgm:prSet/>
      <dgm:spPr/>
      <dgm:t>
        <a:bodyPr/>
        <a:lstStyle/>
        <a:p>
          <a:endParaRPr lang="ru-RU"/>
        </a:p>
      </dgm:t>
    </dgm:pt>
    <dgm:pt modelId="{F1CB9410-FB1B-45CA-97C0-EEEFC4F35FE9}">
      <dgm:prSet custT="1"/>
      <dgm:spPr/>
      <dgm:t>
        <a:bodyPr/>
        <a:lstStyle/>
        <a:p>
          <a:r>
            <a:rPr lang="ru-RU" alt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часть интеллигенции.</a:t>
          </a:r>
          <a:endParaRPr lang="ru-RU" sz="1800" dirty="0" smtClean="0"/>
        </a:p>
      </dgm:t>
    </dgm:pt>
    <dgm:pt modelId="{1B81A9A7-AD59-4DD4-93F3-9FACA925553F}" type="parTrans" cxnId="{F882DA6C-7FC8-4131-8326-AF71FAAB7EF9}">
      <dgm:prSet/>
      <dgm:spPr/>
      <dgm:t>
        <a:bodyPr/>
        <a:lstStyle/>
        <a:p>
          <a:endParaRPr lang="ru-RU"/>
        </a:p>
      </dgm:t>
    </dgm:pt>
    <dgm:pt modelId="{0023317E-E1A9-476D-91C3-B826517B1652}" type="sibTrans" cxnId="{F882DA6C-7FC8-4131-8326-AF71FAAB7EF9}">
      <dgm:prSet/>
      <dgm:spPr/>
      <dgm:t>
        <a:bodyPr/>
        <a:lstStyle/>
        <a:p>
          <a:endParaRPr lang="ru-RU"/>
        </a:p>
      </dgm:t>
    </dgm:pt>
    <dgm:pt modelId="{81955577-38D0-45E9-851F-9CFBBCBB1B03}">
      <dgm:prSet custT="1"/>
      <dgm:spPr/>
      <dgm:t>
        <a:bodyPr/>
        <a:lstStyle/>
        <a:p>
          <a:r>
            <a:rPr lang="ru-RU" sz="1800" dirty="0" smtClean="0"/>
            <a:t>чиновники;</a:t>
          </a:r>
        </a:p>
      </dgm:t>
    </dgm:pt>
    <dgm:pt modelId="{8D993AAC-5949-4150-B6B6-1C0D091172C2}" type="parTrans" cxnId="{B1077721-D5CB-49D0-992C-ED70BDC8AB42}">
      <dgm:prSet/>
      <dgm:spPr/>
      <dgm:t>
        <a:bodyPr/>
        <a:lstStyle/>
        <a:p>
          <a:endParaRPr lang="ru-RU"/>
        </a:p>
      </dgm:t>
    </dgm:pt>
    <dgm:pt modelId="{DD151192-7D3D-42C8-91D8-B08990848A41}" type="sibTrans" cxnId="{B1077721-D5CB-49D0-992C-ED70BDC8AB42}">
      <dgm:prSet/>
      <dgm:spPr/>
      <dgm:t>
        <a:bodyPr/>
        <a:lstStyle/>
        <a:p>
          <a:endParaRPr lang="ru-RU"/>
        </a:p>
      </dgm:t>
    </dgm:pt>
    <dgm:pt modelId="{67B910F3-8DAD-400C-83D9-71CB0B58E150}">
      <dgm:prSet custT="1"/>
      <dgm:spPr/>
      <dgm:t>
        <a:bodyPr/>
        <a:lstStyle/>
        <a:p>
          <a:r>
            <a:rPr lang="ru-RU" sz="1800" dirty="0" smtClean="0"/>
            <a:t>священнослужители;</a:t>
          </a:r>
        </a:p>
      </dgm:t>
    </dgm:pt>
    <dgm:pt modelId="{A4A9126B-000E-4944-8DEA-32EE66F649F1}" type="parTrans" cxnId="{9C9EE0D1-BDE5-4A10-AEE4-E6355C7C47F4}">
      <dgm:prSet/>
      <dgm:spPr/>
      <dgm:t>
        <a:bodyPr/>
        <a:lstStyle/>
        <a:p>
          <a:endParaRPr lang="ru-RU"/>
        </a:p>
      </dgm:t>
    </dgm:pt>
    <dgm:pt modelId="{BBC7B03E-1425-45FA-AC0F-7A78F18ECC62}" type="sibTrans" cxnId="{9C9EE0D1-BDE5-4A10-AEE4-E6355C7C47F4}">
      <dgm:prSet/>
      <dgm:spPr/>
      <dgm:t>
        <a:bodyPr/>
        <a:lstStyle/>
        <a:p>
          <a:endParaRPr lang="ru-RU"/>
        </a:p>
      </dgm:t>
    </dgm:pt>
    <dgm:pt modelId="{BE313079-635D-49D9-BDA1-F54A4FAC3FB2}">
      <dgm:prSet custT="1"/>
      <dgm:spPr/>
      <dgm:t>
        <a:bodyPr/>
        <a:lstStyle/>
        <a:p>
          <a:r>
            <a:rPr lang="ru-RU" sz="1800" dirty="0" smtClean="0"/>
            <a:t>интеллигенция;</a:t>
          </a:r>
        </a:p>
      </dgm:t>
    </dgm:pt>
    <dgm:pt modelId="{3C5E30B5-A962-439B-8C27-C7BF6270D730}" type="parTrans" cxnId="{43EEF8B7-F037-4B12-9BB6-3465C7047BB9}">
      <dgm:prSet/>
      <dgm:spPr/>
      <dgm:t>
        <a:bodyPr/>
        <a:lstStyle/>
        <a:p>
          <a:endParaRPr lang="ru-RU"/>
        </a:p>
      </dgm:t>
    </dgm:pt>
    <dgm:pt modelId="{5B21547C-D4B1-4894-8C69-6E9E08EC1A07}" type="sibTrans" cxnId="{43EEF8B7-F037-4B12-9BB6-3465C7047BB9}">
      <dgm:prSet/>
      <dgm:spPr/>
      <dgm:t>
        <a:bodyPr/>
        <a:lstStyle/>
        <a:p>
          <a:endParaRPr lang="ru-RU"/>
        </a:p>
      </dgm:t>
    </dgm:pt>
    <dgm:pt modelId="{41F27BF0-D318-41E3-8E02-1C3557EAA2DD}">
      <dgm:prSet custT="1"/>
      <dgm:spPr/>
      <dgm:t>
        <a:bodyPr/>
        <a:lstStyle/>
        <a:p>
          <a:r>
            <a:rPr lang="ru-RU" sz="1800" dirty="0" smtClean="0"/>
            <a:t>казаки;</a:t>
          </a:r>
        </a:p>
      </dgm:t>
    </dgm:pt>
    <dgm:pt modelId="{9BAAB3F8-89AF-4E8B-BDE6-F0DD7ED7CE84}" type="parTrans" cxnId="{5392ECDC-0E23-4C3E-B082-94DFABB1D774}">
      <dgm:prSet/>
      <dgm:spPr/>
      <dgm:t>
        <a:bodyPr/>
        <a:lstStyle/>
        <a:p>
          <a:endParaRPr lang="ru-RU"/>
        </a:p>
      </dgm:t>
    </dgm:pt>
    <dgm:pt modelId="{020EB133-AFF4-4625-B0F8-36F6FF977C85}" type="sibTrans" cxnId="{5392ECDC-0E23-4C3E-B082-94DFABB1D774}">
      <dgm:prSet/>
      <dgm:spPr/>
      <dgm:t>
        <a:bodyPr/>
        <a:lstStyle/>
        <a:p>
          <a:endParaRPr lang="ru-RU"/>
        </a:p>
      </dgm:t>
    </dgm:pt>
    <dgm:pt modelId="{335E1791-260B-4E8B-A34D-8C5F951D83CB}">
      <dgm:prSet custT="1"/>
      <dgm:spPr/>
      <dgm:t>
        <a:bodyPr/>
        <a:lstStyle/>
        <a:p>
          <a:r>
            <a:rPr lang="ru-RU" sz="1800" dirty="0" smtClean="0"/>
            <a:t>буржуазия;</a:t>
          </a:r>
        </a:p>
      </dgm:t>
    </dgm:pt>
    <dgm:pt modelId="{B56E4539-1CEC-4D87-9883-12E0C721A273}" type="parTrans" cxnId="{8B8BA83A-0D6B-4222-B39B-B9DB88C2EE60}">
      <dgm:prSet/>
      <dgm:spPr/>
      <dgm:t>
        <a:bodyPr/>
        <a:lstStyle/>
        <a:p>
          <a:endParaRPr lang="ru-RU"/>
        </a:p>
      </dgm:t>
    </dgm:pt>
    <dgm:pt modelId="{09C3E8E9-BEAB-4DDA-9A38-585C0D03702E}" type="sibTrans" cxnId="{8B8BA83A-0D6B-4222-B39B-B9DB88C2EE60}">
      <dgm:prSet/>
      <dgm:spPr/>
      <dgm:t>
        <a:bodyPr/>
        <a:lstStyle/>
        <a:p>
          <a:endParaRPr lang="ru-RU"/>
        </a:p>
      </dgm:t>
    </dgm:pt>
    <dgm:pt modelId="{2C9C6FE6-220E-4BA8-9C4C-8E9C9ACE0A91}">
      <dgm:prSet custT="1"/>
      <dgm:spPr/>
      <dgm:t>
        <a:bodyPr/>
        <a:lstStyle/>
        <a:p>
          <a:r>
            <a:rPr lang="ru-RU" sz="1800" dirty="0" smtClean="0"/>
            <a:t>Помещики.</a:t>
          </a:r>
        </a:p>
      </dgm:t>
    </dgm:pt>
    <dgm:pt modelId="{2B998CED-212B-4B92-8ECC-5FC7050A146A}" type="parTrans" cxnId="{412D872F-687E-4A3A-8AF4-AC6263CFAD65}">
      <dgm:prSet/>
      <dgm:spPr/>
      <dgm:t>
        <a:bodyPr/>
        <a:lstStyle/>
        <a:p>
          <a:endParaRPr lang="ru-RU"/>
        </a:p>
      </dgm:t>
    </dgm:pt>
    <dgm:pt modelId="{33570C8B-E780-400E-BE54-2C5CC90BF1E8}" type="sibTrans" cxnId="{412D872F-687E-4A3A-8AF4-AC6263CFAD65}">
      <dgm:prSet/>
      <dgm:spPr/>
      <dgm:t>
        <a:bodyPr/>
        <a:lstStyle/>
        <a:p>
          <a:endParaRPr lang="ru-RU"/>
        </a:p>
      </dgm:t>
    </dgm:pt>
    <dgm:pt modelId="{04787B66-994D-4BC0-94AB-56A27435C5CF}">
      <dgm:prSet custT="1"/>
      <dgm:spPr/>
      <dgm:t>
        <a:bodyPr/>
        <a:lstStyle/>
        <a:p>
          <a:r>
            <a:rPr lang="ru-RU" sz="1800" dirty="0" smtClean="0"/>
            <a:t>Дезертиры из Красной Армии</a:t>
          </a:r>
          <a:endParaRPr lang="ru-RU" sz="1800" dirty="0"/>
        </a:p>
      </dgm:t>
    </dgm:pt>
    <dgm:pt modelId="{6934E5BE-9A90-4144-947D-BE1BB8C68DA9}" type="parTrans" cxnId="{F40C2008-1C58-4007-8DC4-BBA971886616}">
      <dgm:prSet/>
      <dgm:spPr/>
    </dgm:pt>
    <dgm:pt modelId="{681BAFCD-33B4-4737-B0D2-55925AD8B0C6}" type="sibTrans" cxnId="{F40C2008-1C58-4007-8DC4-BBA971886616}">
      <dgm:prSet/>
      <dgm:spPr/>
    </dgm:pt>
    <dgm:pt modelId="{524B2357-F3E5-4302-8CC4-70A987CA8BC9}">
      <dgm:prSet custT="1"/>
      <dgm:spPr/>
      <dgm:t>
        <a:bodyPr/>
        <a:lstStyle/>
        <a:p>
          <a:r>
            <a:rPr lang="ru-RU" sz="1800" dirty="0" smtClean="0"/>
            <a:t>Крестьяне-повстанцы</a:t>
          </a:r>
          <a:endParaRPr lang="ru-RU" sz="1800" dirty="0"/>
        </a:p>
      </dgm:t>
    </dgm:pt>
    <dgm:pt modelId="{144A3FF7-75FF-45D9-91C5-C66BC661271E}" type="parTrans" cxnId="{B988A223-6A09-4539-B5DC-0AC312C2CEE1}">
      <dgm:prSet/>
      <dgm:spPr/>
    </dgm:pt>
    <dgm:pt modelId="{861091D3-5AD9-400A-9459-D6AC32E9C01A}" type="sibTrans" cxnId="{B988A223-6A09-4539-B5DC-0AC312C2CEE1}">
      <dgm:prSet/>
      <dgm:spPr/>
    </dgm:pt>
    <dgm:pt modelId="{DDE00165-D101-4E5F-90EE-BB9801007508}" type="pres">
      <dgm:prSet presAssocID="{509C5CD6-9BF3-42E9-8369-E9077A04705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9051E3C-FAAC-42BC-BB7E-AA6618FDEF08}" type="pres">
      <dgm:prSet presAssocID="{F96BBA09-995D-4B00-BD55-CD432FF439D2}" presName="linNode" presStyleCnt="0"/>
      <dgm:spPr/>
    </dgm:pt>
    <dgm:pt modelId="{AB36A3C7-EEB6-47CA-ACF1-A6FDB27433A5}" type="pres">
      <dgm:prSet presAssocID="{F96BBA09-995D-4B00-BD55-CD432FF439D2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90255-8750-41D6-8B31-37A2C00D1F1C}" type="pres">
      <dgm:prSet presAssocID="{F96BBA09-995D-4B00-BD55-CD432FF439D2}" presName="childShp" presStyleLbl="bgAccFollowNode1" presStyleIdx="0" presStyleCnt="3" custScaleY="1678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FDF98-4E22-42ED-A91F-133A743F88A0}" type="pres">
      <dgm:prSet presAssocID="{79B36BC4-7090-454A-9052-5426E7D84275}" presName="spacing" presStyleCnt="0"/>
      <dgm:spPr/>
    </dgm:pt>
    <dgm:pt modelId="{40B8A3CB-4B31-4CD8-ADF5-251891DB0DCB}" type="pres">
      <dgm:prSet presAssocID="{02791F31-7F66-464A-9A06-566F5DDF195E}" presName="linNode" presStyleCnt="0"/>
      <dgm:spPr/>
    </dgm:pt>
    <dgm:pt modelId="{BB510397-4A89-435F-A840-E9DE4D201D56}" type="pres">
      <dgm:prSet presAssocID="{02791F31-7F66-464A-9A06-566F5DDF195E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6E6224-1923-4E8C-A594-46DF1F7B0578}" type="pres">
      <dgm:prSet presAssocID="{02791F31-7F66-464A-9A06-566F5DDF195E}" presName="childShp" presStyleLbl="bgAccFollowNode1" presStyleIdx="1" presStyleCnt="3" custScaleY="2220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FBE6B-EF7E-4095-A332-8B2B6FF6F68A}" type="pres">
      <dgm:prSet presAssocID="{E237A927-D44F-4850-BD77-FAC94BC90B7D}" presName="spacing" presStyleCnt="0"/>
      <dgm:spPr/>
    </dgm:pt>
    <dgm:pt modelId="{C587A4BB-A93A-4864-80A1-34D31D530BE5}" type="pres">
      <dgm:prSet presAssocID="{25D59639-8400-49E0-8F77-E0F19B8BC2C8}" presName="linNode" presStyleCnt="0"/>
      <dgm:spPr/>
    </dgm:pt>
    <dgm:pt modelId="{7CA07AA4-8EBF-4206-B3B6-E9978F732318}" type="pres">
      <dgm:prSet presAssocID="{25D59639-8400-49E0-8F77-E0F19B8BC2C8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4DAA44-93EB-4DE2-9075-577F58C93A7C}" type="pres">
      <dgm:prSet presAssocID="{25D59639-8400-49E0-8F77-E0F19B8BC2C8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40C52A-B654-4299-89DB-9D11DCA01801}" srcId="{509C5CD6-9BF3-42E9-8369-E9077A047051}" destId="{02791F31-7F66-464A-9A06-566F5DDF195E}" srcOrd="1" destOrd="0" parTransId="{6A7FA788-D074-42EC-BFAD-920E84F959D1}" sibTransId="{E237A927-D44F-4850-BD77-FAC94BC90B7D}"/>
    <dgm:cxn modelId="{156242D3-69C0-4920-BEBB-FEB1E3537181}" type="presOf" srcId="{BE313079-635D-49D9-BDA1-F54A4FAC3FB2}" destId="{986E6224-1923-4E8C-A594-46DF1F7B0578}" srcOrd="0" destOrd="3" presId="urn:microsoft.com/office/officeart/2005/8/layout/vList6"/>
    <dgm:cxn modelId="{CC2C343B-48E5-4D72-AC5D-8A0D49DC114E}" type="presOf" srcId="{524B2357-F3E5-4302-8CC4-70A987CA8BC9}" destId="{6A4DAA44-93EB-4DE2-9075-577F58C93A7C}" srcOrd="0" destOrd="1" presId="urn:microsoft.com/office/officeart/2005/8/layout/vList6"/>
    <dgm:cxn modelId="{9C9EE0D1-BDE5-4A10-AEE4-E6355C7C47F4}" srcId="{02791F31-7F66-464A-9A06-566F5DDF195E}" destId="{67B910F3-8DAD-400C-83D9-71CB0B58E150}" srcOrd="2" destOrd="0" parTransId="{A4A9126B-000E-4944-8DEA-32EE66F649F1}" sibTransId="{BBC7B03E-1425-45FA-AC0F-7A78F18ECC62}"/>
    <dgm:cxn modelId="{FD7FB421-0B1D-447C-B837-21FC48748788}" type="presOf" srcId="{81955577-38D0-45E9-851F-9CFBBCBB1B03}" destId="{986E6224-1923-4E8C-A594-46DF1F7B0578}" srcOrd="0" destOrd="1" presId="urn:microsoft.com/office/officeart/2005/8/layout/vList6"/>
    <dgm:cxn modelId="{D2807146-1366-4935-8D31-42601AB63421}" type="presOf" srcId="{633687D3-C384-4833-97AB-3D8E26E7AEFB}" destId="{986E6224-1923-4E8C-A594-46DF1F7B0578}" srcOrd="0" destOrd="0" presId="urn:microsoft.com/office/officeart/2005/8/layout/vList6"/>
    <dgm:cxn modelId="{B5856561-7087-410B-8982-367FC5584865}" type="presOf" srcId="{25D59639-8400-49E0-8F77-E0F19B8BC2C8}" destId="{7CA07AA4-8EBF-4206-B3B6-E9978F732318}" srcOrd="0" destOrd="0" presId="urn:microsoft.com/office/officeart/2005/8/layout/vList6"/>
    <dgm:cxn modelId="{5392ECDC-0E23-4C3E-B082-94DFABB1D774}" srcId="{02791F31-7F66-464A-9A06-566F5DDF195E}" destId="{41F27BF0-D318-41E3-8E02-1C3557EAA2DD}" srcOrd="4" destOrd="0" parTransId="{9BAAB3F8-89AF-4E8B-BDE6-F0DD7ED7CE84}" sibTransId="{020EB133-AFF4-4625-B0F8-36F6FF977C85}"/>
    <dgm:cxn modelId="{BAF03F6C-9741-4BFC-9422-95F57BDB7427}" type="presOf" srcId="{41F27BF0-D318-41E3-8E02-1C3557EAA2DD}" destId="{986E6224-1923-4E8C-A594-46DF1F7B0578}" srcOrd="0" destOrd="4" presId="urn:microsoft.com/office/officeart/2005/8/layout/vList6"/>
    <dgm:cxn modelId="{F882DA6C-7FC8-4131-8326-AF71FAAB7EF9}" srcId="{F96BBA09-995D-4B00-BD55-CD432FF439D2}" destId="{F1CB9410-FB1B-45CA-97C0-EEEFC4F35FE9}" srcOrd="3" destOrd="0" parTransId="{1B81A9A7-AD59-4DD4-93F3-9FACA925553F}" sibTransId="{0023317E-E1A9-476D-91C3-B826517B1652}"/>
    <dgm:cxn modelId="{45C3FFA8-9AE5-4D16-8923-C4CF478921E6}" type="presOf" srcId="{25642916-1158-430D-A45A-94D58A90E4CE}" destId="{D9690255-8750-41D6-8B31-37A2C00D1F1C}" srcOrd="0" destOrd="2" presId="urn:microsoft.com/office/officeart/2005/8/layout/vList6"/>
    <dgm:cxn modelId="{C8EBEFA4-8AE0-4C44-92F3-033936E96505}" srcId="{02791F31-7F66-464A-9A06-566F5DDF195E}" destId="{633687D3-C384-4833-97AB-3D8E26E7AEFB}" srcOrd="0" destOrd="0" parTransId="{356273A9-7153-4D52-802A-A10109634D05}" sibTransId="{039C071F-C034-4EC4-8FFC-9C07FCFD41C9}"/>
    <dgm:cxn modelId="{98915CEA-752B-4C56-967E-24370B738088}" type="presOf" srcId="{04787B66-994D-4BC0-94AB-56A27435C5CF}" destId="{6A4DAA44-93EB-4DE2-9075-577F58C93A7C}" srcOrd="0" destOrd="0" presId="urn:microsoft.com/office/officeart/2005/8/layout/vList6"/>
    <dgm:cxn modelId="{43EEF8B7-F037-4B12-9BB6-3465C7047BB9}" srcId="{02791F31-7F66-464A-9A06-566F5DDF195E}" destId="{BE313079-635D-49D9-BDA1-F54A4FAC3FB2}" srcOrd="3" destOrd="0" parTransId="{3C5E30B5-A962-439B-8C27-C7BF6270D730}" sibTransId="{5B21547C-D4B1-4894-8C69-6E9E08EC1A07}"/>
    <dgm:cxn modelId="{6066D9D2-D759-4948-8946-5474066B1BF8}" type="presOf" srcId="{67B910F3-8DAD-400C-83D9-71CB0B58E150}" destId="{986E6224-1923-4E8C-A594-46DF1F7B0578}" srcOrd="0" destOrd="2" presId="urn:microsoft.com/office/officeart/2005/8/layout/vList6"/>
    <dgm:cxn modelId="{F40C2008-1C58-4007-8DC4-BBA971886616}" srcId="{25D59639-8400-49E0-8F77-E0F19B8BC2C8}" destId="{04787B66-994D-4BC0-94AB-56A27435C5CF}" srcOrd="0" destOrd="0" parTransId="{6934E5BE-9A90-4144-947D-BE1BB8C68DA9}" sibTransId="{681BAFCD-33B4-4737-B0D2-55925AD8B0C6}"/>
    <dgm:cxn modelId="{2E40F2E6-BBFC-4042-AB64-B3FAC1C4406A}" type="presOf" srcId="{F1CB9410-FB1B-45CA-97C0-EEEFC4F35FE9}" destId="{D9690255-8750-41D6-8B31-37A2C00D1F1C}" srcOrd="0" destOrd="3" presId="urn:microsoft.com/office/officeart/2005/8/layout/vList6"/>
    <dgm:cxn modelId="{B988A223-6A09-4539-B5DC-0AC312C2CEE1}" srcId="{25D59639-8400-49E0-8F77-E0F19B8BC2C8}" destId="{524B2357-F3E5-4302-8CC4-70A987CA8BC9}" srcOrd="1" destOrd="0" parTransId="{144A3FF7-75FF-45D9-91C5-C66BC661271E}" sibTransId="{861091D3-5AD9-400A-9459-D6AC32E9C01A}"/>
    <dgm:cxn modelId="{67A1974B-7528-4C10-94C9-4A610AF70BE8}" type="presOf" srcId="{02791F31-7F66-464A-9A06-566F5DDF195E}" destId="{BB510397-4A89-435F-A840-E9DE4D201D56}" srcOrd="0" destOrd="0" presId="urn:microsoft.com/office/officeart/2005/8/layout/vList6"/>
    <dgm:cxn modelId="{EFFA047E-EB2D-4BF3-9188-452123717FB5}" srcId="{509C5CD6-9BF3-42E9-8369-E9077A047051}" destId="{25D59639-8400-49E0-8F77-E0F19B8BC2C8}" srcOrd="2" destOrd="0" parTransId="{8D85DDB3-C9BD-4438-B465-E7832192A0B6}" sibTransId="{45871061-B7C4-4298-8698-D72E6C0E3E53}"/>
    <dgm:cxn modelId="{A8E25851-8132-4BA9-B7F2-A5FA8F05F99B}" type="presOf" srcId="{2C9C6FE6-220E-4BA8-9C4C-8E9C9ACE0A91}" destId="{986E6224-1923-4E8C-A594-46DF1F7B0578}" srcOrd="0" destOrd="6" presId="urn:microsoft.com/office/officeart/2005/8/layout/vList6"/>
    <dgm:cxn modelId="{C15D666F-C0D8-4161-AF2F-105186F39C88}" srcId="{F96BBA09-995D-4B00-BD55-CD432FF439D2}" destId="{7217C3B6-FBC5-40FB-A84B-B62DE22475A3}" srcOrd="1" destOrd="0" parTransId="{7364F454-7C0F-4A77-A736-B741568C54A8}" sibTransId="{419FA5F4-20E2-4E86-868A-DBC5EA4C1749}"/>
    <dgm:cxn modelId="{8B8BA83A-0D6B-4222-B39B-B9DB88C2EE60}" srcId="{02791F31-7F66-464A-9A06-566F5DDF195E}" destId="{335E1791-260B-4E8B-A34D-8C5F951D83CB}" srcOrd="5" destOrd="0" parTransId="{B56E4539-1CEC-4D87-9883-12E0C721A273}" sibTransId="{09C3E8E9-BEAB-4DDA-9A38-585C0D03702E}"/>
    <dgm:cxn modelId="{59E426A2-2E85-415F-A07B-E9A5A2177E9B}" srcId="{F96BBA09-995D-4B00-BD55-CD432FF439D2}" destId="{7C639B30-315A-49DE-88E8-340CB09B6F24}" srcOrd="0" destOrd="0" parTransId="{B0F971CF-6F3A-4A82-A973-354BEBED9DF8}" sibTransId="{F3CF3330-3F25-4C5B-AB6A-253A62A3E3D8}"/>
    <dgm:cxn modelId="{99245B81-97E3-4403-83E0-5D88281DA4D8}" srcId="{F96BBA09-995D-4B00-BD55-CD432FF439D2}" destId="{25642916-1158-430D-A45A-94D58A90E4CE}" srcOrd="2" destOrd="0" parTransId="{77BA58DE-0554-4087-8F6A-8F14B717CD79}" sibTransId="{B5147203-0DD7-4FBF-A409-FB1AFB9A701F}"/>
    <dgm:cxn modelId="{991A2413-A659-4B21-BAD6-09913C607B06}" type="presOf" srcId="{335E1791-260B-4E8B-A34D-8C5F951D83CB}" destId="{986E6224-1923-4E8C-A594-46DF1F7B0578}" srcOrd="0" destOrd="5" presId="urn:microsoft.com/office/officeart/2005/8/layout/vList6"/>
    <dgm:cxn modelId="{BF69BF67-4D47-4555-8BA4-2CE6FDD6030E}" type="presOf" srcId="{7C639B30-315A-49DE-88E8-340CB09B6F24}" destId="{D9690255-8750-41D6-8B31-37A2C00D1F1C}" srcOrd="0" destOrd="0" presId="urn:microsoft.com/office/officeart/2005/8/layout/vList6"/>
    <dgm:cxn modelId="{6B495F63-5A90-490C-B94C-32E016E2EBEE}" srcId="{509C5CD6-9BF3-42E9-8369-E9077A047051}" destId="{F96BBA09-995D-4B00-BD55-CD432FF439D2}" srcOrd="0" destOrd="0" parTransId="{9E956E89-773A-4FEF-BFE0-F3922F26FF83}" sibTransId="{79B36BC4-7090-454A-9052-5426E7D84275}"/>
    <dgm:cxn modelId="{412A0A95-F15D-4B9C-9D44-4398A769C620}" type="presOf" srcId="{7217C3B6-FBC5-40FB-A84B-B62DE22475A3}" destId="{D9690255-8750-41D6-8B31-37A2C00D1F1C}" srcOrd="0" destOrd="1" presId="urn:microsoft.com/office/officeart/2005/8/layout/vList6"/>
    <dgm:cxn modelId="{412D872F-687E-4A3A-8AF4-AC6263CFAD65}" srcId="{02791F31-7F66-464A-9A06-566F5DDF195E}" destId="{2C9C6FE6-220E-4BA8-9C4C-8E9C9ACE0A91}" srcOrd="6" destOrd="0" parTransId="{2B998CED-212B-4B92-8ECC-5FC7050A146A}" sibTransId="{33570C8B-E780-400E-BE54-2C5CC90BF1E8}"/>
    <dgm:cxn modelId="{1CA64BDF-C93D-4FC1-BC00-11DCF2D728D1}" type="presOf" srcId="{F96BBA09-995D-4B00-BD55-CD432FF439D2}" destId="{AB36A3C7-EEB6-47CA-ACF1-A6FDB27433A5}" srcOrd="0" destOrd="0" presId="urn:microsoft.com/office/officeart/2005/8/layout/vList6"/>
    <dgm:cxn modelId="{B1077721-D5CB-49D0-992C-ED70BDC8AB42}" srcId="{02791F31-7F66-464A-9A06-566F5DDF195E}" destId="{81955577-38D0-45E9-851F-9CFBBCBB1B03}" srcOrd="1" destOrd="0" parTransId="{8D993AAC-5949-4150-B6B6-1C0D091172C2}" sibTransId="{DD151192-7D3D-42C8-91D8-B08990848A41}"/>
    <dgm:cxn modelId="{FEF4A55F-F6B0-41C5-BFA7-6A7FBDF8A3E0}" type="presOf" srcId="{509C5CD6-9BF3-42E9-8369-E9077A047051}" destId="{DDE00165-D101-4E5F-90EE-BB9801007508}" srcOrd="0" destOrd="0" presId="urn:microsoft.com/office/officeart/2005/8/layout/vList6"/>
    <dgm:cxn modelId="{B418DDA3-C0B3-4DEA-B64B-1F020695F62A}" type="presParOf" srcId="{DDE00165-D101-4E5F-90EE-BB9801007508}" destId="{79051E3C-FAAC-42BC-BB7E-AA6618FDEF08}" srcOrd="0" destOrd="0" presId="urn:microsoft.com/office/officeart/2005/8/layout/vList6"/>
    <dgm:cxn modelId="{D8A13AC9-6BB6-4432-B14B-DC10BF2AAACB}" type="presParOf" srcId="{79051E3C-FAAC-42BC-BB7E-AA6618FDEF08}" destId="{AB36A3C7-EEB6-47CA-ACF1-A6FDB27433A5}" srcOrd="0" destOrd="0" presId="urn:microsoft.com/office/officeart/2005/8/layout/vList6"/>
    <dgm:cxn modelId="{A48A140D-6FBC-4DEC-846F-ADDDFA9935E6}" type="presParOf" srcId="{79051E3C-FAAC-42BC-BB7E-AA6618FDEF08}" destId="{D9690255-8750-41D6-8B31-37A2C00D1F1C}" srcOrd="1" destOrd="0" presId="urn:microsoft.com/office/officeart/2005/8/layout/vList6"/>
    <dgm:cxn modelId="{94EFEC6D-1EAD-4C7D-BCED-20F2534D14DA}" type="presParOf" srcId="{DDE00165-D101-4E5F-90EE-BB9801007508}" destId="{D8BFDF98-4E22-42ED-A91F-133A743F88A0}" srcOrd="1" destOrd="0" presId="urn:microsoft.com/office/officeart/2005/8/layout/vList6"/>
    <dgm:cxn modelId="{8E4F4434-EC54-4961-B93C-F6A1CA4565C7}" type="presParOf" srcId="{DDE00165-D101-4E5F-90EE-BB9801007508}" destId="{40B8A3CB-4B31-4CD8-ADF5-251891DB0DCB}" srcOrd="2" destOrd="0" presId="urn:microsoft.com/office/officeart/2005/8/layout/vList6"/>
    <dgm:cxn modelId="{63CBAC24-4AF2-4357-8F7A-A1D9DCD8C7A5}" type="presParOf" srcId="{40B8A3CB-4B31-4CD8-ADF5-251891DB0DCB}" destId="{BB510397-4A89-435F-A840-E9DE4D201D56}" srcOrd="0" destOrd="0" presId="urn:microsoft.com/office/officeart/2005/8/layout/vList6"/>
    <dgm:cxn modelId="{380D9C53-F87A-45C9-BD6F-5B42C70B5CC1}" type="presParOf" srcId="{40B8A3CB-4B31-4CD8-ADF5-251891DB0DCB}" destId="{986E6224-1923-4E8C-A594-46DF1F7B0578}" srcOrd="1" destOrd="0" presId="urn:microsoft.com/office/officeart/2005/8/layout/vList6"/>
    <dgm:cxn modelId="{7464D600-E11A-47FC-BA92-6C6A005B0244}" type="presParOf" srcId="{DDE00165-D101-4E5F-90EE-BB9801007508}" destId="{494FBE6B-EF7E-4095-A332-8B2B6FF6F68A}" srcOrd="3" destOrd="0" presId="urn:microsoft.com/office/officeart/2005/8/layout/vList6"/>
    <dgm:cxn modelId="{7EE78256-1AD0-4500-A5B6-37B62C662BBC}" type="presParOf" srcId="{DDE00165-D101-4E5F-90EE-BB9801007508}" destId="{C587A4BB-A93A-4864-80A1-34D31D530BE5}" srcOrd="4" destOrd="0" presId="urn:microsoft.com/office/officeart/2005/8/layout/vList6"/>
    <dgm:cxn modelId="{F7AFF775-A952-4CEC-911C-7F347DC89B73}" type="presParOf" srcId="{C587A4BB-A93A-4864-80A1-34D31D530BE5}" destId="{7CA07AA4-8EBF-4206-B3B6-E9978F732318}" srcOrd="0" destOrd="0" presId="urn:microsoft.com/office/officeart/2005/8/layout/vList6"/>
    <dgm:cxn modelId="{468B8DF4-8B41-4660-BE51-FDB5774015B6}" type="presParOf" srcId="{C587A4BB-A93A-4864-80A1-34D31D530BE5}" destId="{6A4DAA44-93EB-4DE2-9075-577F58C93A7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90255-8750-41D6-8B31-37A2C00D1F1C}">
      <dsp:nvSpPr>
        <dsp:cNvPr id="0" name=""/>
        <dsp:cNvSpPr/>
      </dsp:nvSpPr>
      <dsp:spPr>
        <a:xfrm>
          <a:off x="3696987" y="1057"/>
          <a:ext cx="5538714" cy="197114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большая часть промышленного и сельского пролетариата;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городская и сельская беднота;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низшая часть офицерства;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часть интеллигенции.</a:t>
          </a:r>
          <a:endParaRPr lang="ru-RU" sz="1800" kern="1200" dirty="0" smtClean="0"/>
        </a:p>
      </dsp:txBody>
      <dsp:txXfrm>
        <a:off x="3696987" y="247450"/>
        <a:ext cx="4799534" cy="1478361"/>
      </dsp:txXfrm>
    </dsp:sp>
    <dsp:sp modelId="{AB36A3C7-EEB6-47CA-ACF1-A6FDB27433A5}">
      <dsp:nvSpPr>
        <dsp:cNvPr id="0" name=""/>
        <dsp:cNvSpPr/>
      </dsp:nvSpPr>
      <dsp:spPr>
        <a:xfrm>
          <a:off x="4511" y="399606"/>
          <a:ext cx="3692476" cy="1174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 smtClean="0"/>
            <a:t>Красные</a:t>
          </a:r>
          <a:endParaRPr lang="ru-RU" sz="5900" kern="1200" dirty="0"/>
        </a:p>
      </dsp:txBody>
      <dsp:txXfrm>
        <a:off x="61823" y="456918"/>
        <a:ext cx="3577852" cy="1059425"/>
      </dsp:txXfrm>
    </dsp:sp>
    <dsp:sp modelId="{986E6224-1923-4E8C-A594-46DF1F7B0578}">
      <dsp:nvSpPr>
        <dsp:cNvPr id="0" name=""/>
        <dsp:cNvSpPr/>
      </dsp:nvSpPr>
      <dsp:spPr>
        <a:xfrm>
          <a:off x="3696987" y="2089609"/>
          <a:ext cx="5538714" cy="26065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Русское офицерство;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чиновники;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священнослужители;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интеллигенция;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казаки;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буржуазия;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Помещики.</a:t>
          </a:r>
        </a:p>
      </dsp:txBody>
      <dsp:txXfrm>
        <a:off x="3696987" y="2415428"/>
        <a:ext cx="4561256" cy="1954916"/>
      </dsp:txXfrm>
    </dsp:sp>
    <dsp:sp modelId="{BB510397-4A89-435F-A840-E9DE4D201D56}">
      <dsp:nvSpPr>
        <dsp:cNvPr id="0" name=""/>
        <dsp:cNvSpPr/>
      </dsp:nvSpPr>
      <dsp:spPr>
        <a:xfrm>
          <a:off x="4511" y="2805862"/>
          <a:ext cx="3692476" cy="1174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 smtClean="0"/>
            <a:t>Белые</a:t>
          </a:r>
          <a:endParaRPr lang="ru-RU" sz="5900" kern="1200" dirty="0"/>
        </a:p>
      </dsp:txBody>
      <dsp:txXfrm>
        <a:off x="61823" y="2863174"/>
        <a:ext cx="3577852" cy="1059425"/>
      </dsp:txXfrm>
    </dsp:sp>
    <dsp:sp modelId="{6A4DAA44-93EB-4DE2-9075-577F58C93A7C}">
      <dsp:nvSpPr>
        <dsp:cNvPr id="0" name=""/>
        <dsp:cNvSpPr/>
      </dsp:nvSpPr>
      <dsp:spPr>
        <a:xfrm>
          <a:off x="3696085" y="4813569"/>
          <a:ext cx="5544128" cy="11740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Дезертиры из Красной Армии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Крестьяне-повстанцы</a:t>
          </a:r>
          <a:endParaRPr lang="ru-RU" sz="1800" kern="1200" dirty="0"/>
        </a:p>
      </dsp:txBody>
      <dsp:txXfrm>
        <a:off x="3696085" y="4960325"/>
        <a:ext cx="5103860" cy="880537"/>
      </dsp:txXfrm>
    </dsp:sp>
    <dsp:sp modelId="{7CA07AA4-8EBF-4206-B3B6-E9978F732318}">
      <dsp:nvSpPr>
        <dsp:cNvPr id="0" name=""/>
        <dsp:cNvSpPr/>
      </dsp:nvSpPr>
      <dsp:spPr>
        <a:xfrm>
          <a:off x="0" y="4813569"/>
          <a:ext cx="3696085" cy="1174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 smtClean="0"/>
            <a:t>Зеленые</a:t>
          </a:r>
          <a:endParaRPr lang="ru-RU" sz="5900" kern="1200" dirty="0"/>
        </a:p>
      </dsp:txBody>
      <dsp:txXfrm>
        <a:off x="57312" y="4870881"/>
        <a:ext cx="3581461" cy="10594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77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1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09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9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5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0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1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34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EBEBEB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D5889-0F51-4A11-BD22-7C3FFB0F038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4B80A-506B-47C0-BF92-BE1E19B7E09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452666" y="5699566"/>
            <a:ext cx="2046194" cy="27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03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62976" y="1664652"/>
            <a:ext cx="4261662" cy="3792875"/>
            <a:chOff x="2753591" y="2172747"/>
            <a:chExt cx="3636694" cy="3463400"/>
          </a:xfrm>
        </p:grpSpPr>
        <p:sp>
          <p:nvSpPr>
            <p:cNvPr id="5" name="Regular Pentagon 4"/>
            <p:cNvSpPr/>
            <p:nvPr/>
          </p:nvSpPr>
          <p:spPr>
            <a:xfrm>
              <a:off x="2753714" y="2172747"/>
              <a:ext cx="3636571" cy="3463400"/>
            </a:xfrm>
            <a:prstGeom prst="pentagon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5" idx="1"/>
              <a:endCxn id="5" idx="0"/>
            </p:cNvCxnSpPr>
            <p:nvPr/>
          </p:nvCxnSpPr>
          <p:spPr>
            <a:xfrm flipV="1">
              <a:off x="2753718" y="2172747"/>
              <a:ext cx="1818282" cy="132289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5" idx="5"/>
              <a:endCxn id="5" idx="0"/>
            </p:cNvCxnSpPr>
            <p:nvPr/>
          </p:nvCxnSpPr>
          <p:spPr>
            <a:xfrm flipH="1" flipV="1">
              <a:off x="4572000" y="2172747"/>
              <a:ext cx="1818281" cy="132289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5" idx="4"/>
              <a:endCxn id="5" idx="5"/>
            </p:cNvCxnSpPr>
            <p:nvPr/>
          </p:nvCxnSpPr>
          <p:spPr>
            <a:xfrm flipV="1">
              <a:off x="5695759" y="3495645"/>
              <a:ext cx="694522" cy="2140493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448240" y="5636138"/>
              <a:ext cx="2247519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5" idx="2"/>
              <a:endCxn id="5" idx="1"/>
            </p:cNvCxnSpPr>
            <p:nvPr/>
          </p:nvCxnSpPr>
          <p:spPr>
            <a:xfrm flipH="1" flipV="1">
              <a:off x="2753718" y="3495645"/>
              <a:ext cx="694522" cy="2140493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753591" y="3499005"/>
              <a:ext cx="1818409" cy="576394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571509" y="2172781"/>
              <a:ext cx="0" cy="1698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4572000" y="3512233"/>
              <a:ext cx="1818212" cy="55753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579599" y="4078750"/>
              <a:ext cx="1115199" cy="155738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3447523" y="4075399"/>
              <a:ext cx="1131116" cy="156073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-359615" y="1974986"/>
            <a:ext cx="2755544" cy="1801958"/>
            <a:chOff x="3715621" y="1360241"/>
            <a:chExt cx="1772166" cy="1226842"/>
          </a:xfrm>
        </p:grpSpPr>
        <p:sp>
          <p:nvSpPr>
            <p:cNvPr id="17" name="Oval 16"/>
            <p:cNvSpPr/>
            <p:nvPr/>
          </p:nvSpPr>
          <p:spPr>
            <a:xfrm>
              <a:off x="3947093" y="1360241"/>
              <a:ext cx="1226841" cy="1226841"/>
            </a:xfrm>
            <a:prstGeom prst="ellipse">
              <a:avLst/>
            </a:prstGeom>
            <a:solidFill>
              <a:srgbClr val="72D4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15621" y="1498065"/>
              <a:ext cx="1772166" cy="102765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Факторы, </a:t>
              </a:r>
            </a:p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повлиявшие </a:t>
              </a:r>
            </a:p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на исход</a:t>
              </a:r>
              <a:endParaRPr lang="en-US" sz="2000" dirty="0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3947093" y="1360241"/>
              <a:ext cx="1226842" cy="1226842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rgbClr val="23919D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392700" y="5238948"/>
            <a:ext cx="1418978" cy="1389534"/>
            <a:chOff x="5794196" y="3788685"/>
            <a:chExt cx="1252839" cy="1226842"/>
          </a:xfrm>
        </p:grpSpPr>
        <p:sp>
          <p:nvSpPr>
            <p:cNvPr id="21" name="Oval 20"/>
            <p:cNvSpPr/>
            <p:nvPr/>
          </p:nvSpPr>
          <p:spPr>
            <a:xfrm>
              <a:off x="5807189" y="3788686"/>
              <a:ext cx="1226841" cy="1226841"/>
            </a:xfrm>
            <a:prstGeom prst="ellipse">
              <a:avLst/>
            </a:prstGeom>
            <a:solidFill>
              <a:srgbClr val="FD91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94196" y="4164804"/>
              <a:ext cx="1252839" cy="461959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Фронты</a:t>
              </a:r>
              <a:endParaRPr lang="en-US" sz="2000" dirty="0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5807189" y="3788685"/>
              <a:ext cx="1226842" cy="1226842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rgbClr val="D86802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152977" y="43366"/>
            <a:ext cx="1628972" cy="1603120"/>
            <a:chOff x="2094804" y="3782362"/>
            <a:chExt cx="1257176" cy="1226842"/>
          </a:xfrm>
        </p:grpSpPr>
        <p:sp>
          <p:nvSpPr>
            <p:cNvPr id="25" name="Oval 24"/>
            <p:cNvSpPr/>
            <p:nvPr/>
          </p:nvSpPr>
          <p:spPr>
            <a:xfrm>
              <a:off x="2109969" y="3782363"/>
              <a:ext cx="1226841" cy="1226841"/>
            </a:xfrm>
            <a:prstGeom prst="ellipse">
              <a:avLst/>
            </a:prstGeom>
            <a:solidFill>
              <a:srgbClr val="0653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094804" y="4195576"/>
              <a:ext cx="1257176" cy="400412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schemeClr val="bg1"/>
                  </a:solidFill>
                </a:rPr>
                <a:t>Причины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2109969" y="3782362"/>
              <a:ext cx="1226842" cy="1226842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rgbClr val="032B43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925011" y="2287289"/>
            <a:ext cx="2225803" cy="1670385"/>
            <a:chOff x="2923007" y="5121739"/>
            <a:chExt cx="1583175" cy="1226842"/>
          </a:xfrm>
        </p:grpSpPr>
        <p:sp>
          <p:nvSpPr>
            <p:cNvPr id="29" name="Oval 28"/>
            <p:cNvSpPr/>
            <p:nvPr/>
          </p:nvSpPr>
          <p:spPr>
            <a:xfrm>
              <a:off x="3101173" y="5121740"/>
              <a:ext cx="1226841" cy="1226841"/>
            </a:xfrm>
            <a:prstGeom prst="ellipse">
              <a:avLst/>
            </a:prstGeom>
            <a:solidFill>
              <a:srgbClr val="8B10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923007" y="5515860"/>
              <a:ext cx="1583175" cy="461959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/>
              <a:r>
                <a:rPr lang="ru-RU" sz="2800" b="1" dirty="0">
                  <a:solidFill>
                    <a:schemeClr val="bg1"/>
                  </a:solidFill>
                </a:rPr>
                <a:t>Участники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3101173" y="5121739"/>
              <a:ext cx="1226842" cy="1226842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rgbClr val="4F0924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059216" y="5280665"/>
            <a:ext cx="1389536" cy="1389534"/>
            <a:chOff x="4801739" y="5129273"/>
            <a:chExt cx="1226844" cy="1226842"/>
          </a:xfrm>
        </p:grpSpPr>
        <p:sp>
          <p:nvSpPr>
            <p:cNvPr id="33" name="Oval 32"/>
            <p:cNvSpPr/>
            <p:nvPr/>
          </p:nvSpPr>
          <p:spPr>
            <a:xfrm>
              <a:off x="4801741" y="5129274"/>
              <a:ext cx="1226842" cy="1226841"/>
            </a:xfrm>
            <a:prstGeom prst="ellipse">
              <a:avLst/>
            </a:prstGeom>
            <a:solidFill>
              <a:srgbClr val="E348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910457" y="5525988"/>
              <a:ext cx="1009406" cy="461959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lvl="0" algn="ctr"/>
              <a:r>
                <a:rPr lang="ru-RU" sz="2800" b="1" dirty="0" smtClean="0">
                  <a:solidFill>
                    <a:prstClr val="white"/>
                  </a:solidFill>
                </a:rPr>
                <a:t>Этапы</a:t>
              </a: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4801739" y="5129273"/>
              <a:ext cx="1226842" cy="1226842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rgbClr val="8E1621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996437" y="2875965"/>
            <a:ext cx="1713812" cy="1543233"/>
            <a:chOff x="3876810" y="3383815"/>
            <a:chExt cx="1389888" cy="1389888"/>
          </a:xfrm>
        </p:grpSpPr>
        <p:sp>
          <p:nvSpPr>
            <p:cNvPr id="37" name="Oval 36"/>
            <p:cNvSpPr/>
            <p:nvPr/>
          </p:nvSpPr>
          <p:spPr>
            <a:xfrm>
              <a:off x="3876810" y="3383816"/>
              <a:ext cx="1389887" cy="138988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39757" y="3654209"/>
              <a:ext cx="1263992" cy="92333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b="1" cap="small" dirty="0" smtClean="0"/>
                <a:t>Гражданская война в России</a:t>
              </a:r>
              <a:endParaRPr lang="en-US" b="1" cap="small" dirty="0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3876810" y="3383815"/>
              <a:ext cx="1389888" cy="1389888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8047989" y="708062"/>
            <a:ext cx="4032394" cy="1018186"/>
            <a:chOff x="5355758" y="2304226"/>
            <a:chExt cx="4032394" cy="1018186"/>
          </a:xfrm>
        </p:grpSpPr>
        <p:sp>
          <p:nvSpPr>
            <p:cNvPr id="41" name="Rectangle 40"/>
            <p:cNvSpPr/>
            <p:nvPr/>
          </p:nvSpPr>
          <p:spPr>
            <a:xfrm>
              <a:off x="6457897" y="2308307"/>
              <a:ext cx="2930255" cy="952509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600" cap="small" dirty="0" smtClean="0">
                  <a:latin typeface="Calibri Light" panose="020F0302020204030204" pitchFamily="34" charset="0"/>
                  <a:cs typeface="Arial" pitchFamily="34" charset="0"/>
                  <a:hlinkClick r:id="rId2" action="ppaction://hlinksldjump"/>
                </a:rPr>
                <a:t>Свержение</a:t>
              </a:r>
              <a:r>
                <a:rPr lang="ru-RU" sz="1600" cap="small" dirty="0" smtClean="0">
                  <a:latin typeface="Calibri Light" panose="020F0302020204030204" pitchFamily="34" charset="0"/>
                  <a:cs typeface="Arial" pitchFamily="34" charset="0"/>
                </a:rPr>
                <a:t> Временного правительства</a:t>
              </a: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600" cap="small" dirty="0" smtClean="0">
                  <a:latin typeface="Calibri Light" panose="020F0302020204030204" pitchFamily="34" charset="0"/>
                  <a:cs typeface="Arial" pitchFamily="34" charset="0"/>
                </a:rPr>
                <a:t>Политика большевиков</a:t>
              </a: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600" cap="small" dirty="0" smtClean="0">
                  <a:latin typeface="Calibri Light" panose="020F0302020204030204" pitchFamily="34" charset="0"/>
                  <a:cs typeface="Arial" pitchFamily="34" charset="0"/>
                </a:rPr>
                <a:t>Иностранная интервенция</a:t>
              </a:r>
              <a:endParaRPr lang="en-US" sz="1600" cap="small" dirty="0">
                <a:latin typeface="Calibri Light" panose="020F0302020204030204" pitchFamily="34" charset="0"/>
                <a:cs typeface="Arial" pitchFamily="34" charset="0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5355758" y="2304227"/>
              <a:ext cx="1003486" cy="1011383"/>
              <a:chOff x="5368714" y="2304227"/>
              <a:chExt cx="1003486" cy="1011383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5374190" y="2304227"/>
                <a:ext cx="996508" cy="1011383"/>
              </a:xfrm>
              <a:prstGeom prst="rect">
                <a:avLst/>
              </a:prstGeom>
              <a:solidFill>
                <a:srgbClr val="0653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ru-RU" sz="1400" dirty="0" smtClean="0">
                    <a:solidFill>
                      <a:schemeClr val="bg1"/>
                    </a:solidFill>
                  </a:rPr>
                  <a:t>Причины</a:t>
                </a:r>
                <a:endParaRPr 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5" name="L-Shape 44"/>
              <p:cNvSpPr/>
              <p:nvPr/>
            </p:nvSpPr>
            <p:spPr>
              <a:xfrm>
                <a:off x="5368714" y="2304227"/>
                <a:ext cx="1003486" cy="1011383"/>
              </a:xfrm>
              <a:prstGeom prst="corner">
                <a:avLst>
                  <a:gd name="adj1" fmla="val 9680"/>
                  <a:gd name="adj2" fmla="val 9681"/>
                </a:avLst>
              </a:prstGeom>
              <a:solidFill>
                <a:srgbClr val="032B43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43" name="L-Shape 42"/>
            <p:cNvSpPr/>
            <p:nvPr/>
          </p:nvSpPr>
          <p:spPr>
            <a:xfrm>
              <a:off x="6464136" y="2304226"/>
              <a:ext cx="2924016" cy="1018186"/>
            </a:xfrm>
            <a:prstGeom prst="corner">
              <a:avLst>
                <a:gd name="adj1" fmla="val 9680"/>
                <a:gd name="adj2" fmla="val 0"/>
              </a:avLst>
            </a:prstGeom>
            <a:solidFill>
              <a:srgbClr val="05436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8047989" y="1833502"/>
            <a:ext cx="4032394" cy="1011382"/>
            <a:chOff x="5355758" y="2363739"/>
            <a:chExt cx="3464392" cy="1015465"/>
          </a:xfrm>
        </p:grpSpPr>
        <p:sp>
          <p:nvSpPr>
            <p:cNvPr id="47" name="Rectangle 46"/>
            <p:cNvSpPr/>
            <p:nvPr/>
          </p:nvSpPr>
          <p:spPr>
            <a:xfrm>
              <a:off x="6457897" y="2367821"/>
              <a:ext cx="2362253" cy="1011383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cap="small" dirty="0" smtClean="0">
                  <a:latin typeface="Calibri Light" panose="020F0302020204030204" pitchFamily="34" charset="0"/>
                  <a:hlinkClick r:id="rId3" action="ppaction://hlinksldjump"/>
                </a:rPr>
                <a:t>Красные</a:t>
              </a:r>
              <a:endParaRPr lang="ru-RU" cap="small" dirty="0" smtClean="0">
                <a:latin typeface="Calibri Light" panose="020F0302020204030204" pitchFamily="34" charset="0"/>
              </a:endParaRP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cap="small" dirty="0" smtClean="0"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latin typeface="Calibri Light" panose="020F0302020204030204" pitchFamily="34" charset="0"/>
                  <a:cs typeface="Arial" pitchFamily="34" charset="0"/>
                </a:rPr>
                <a:t>Белые</a:t>
              </a: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cap="small" dirty="0" smtClean="0"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latin typeface="Calibri Light" panose="020F0302020204030204" pitchFamily="34" charset="0"/>
                  <a:cs typeface="Arial" pitchFamily="34" charset="0"/>
                </a:rPr>
                <a:t>Зеленые</a:t>
              </a:r>
              <a:endParaRPr lang="en-US" cap="small" dirty="0"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latin typeface="Calibri Light" panose="020F0302020204030204" pitchFamily="34" charset="0"/>
                <a:cs typeface="Arial" pitchFamily="34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361234" y="2365101"/>
              <a:ext cx="996508" cy="1011383"/>
            </a:xfrm>
            <a:prstGeom prst="rect">
              <a:avLst/>
            </a:prstGeom>
            <a:solidFill>
              <a:srgbClr val="8B10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400" dirty="0" smtClean="0">
                  <a:solidFill>
                    <a:schemeClr val="bg1"/>
                  </a:solidFill>
                </a:rPr>
                <a:t>Участники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49" name="L-Shape 48"/>
            <p:cNvSpPr/>
            <p:nvPr/>
          </p:nvSpPr>
          <p:spPr>
            <a:xfrm>
              <a:off x="5355758" y="2365101"/>
              <a:ext cx="1003486" cy="1011383"/>
            </a:xfrm>
            <a:prstGeom prst="corner">
              <a:avLst>
                <a:gd name="adj1" fmla="val 9680"/>
                <a:gd name="adj2" fmla="val 9681"/>
              </a:avLst>
            </a:prstGeom>
            <a:solidFill>
              <a:srgbClr val="730E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0" name="L-Shape 49"/>
            <p:cNvSpPr/>
            <p:nvPr/>
          </p:nvSpPr>
          <p:spPr>
            <a:xfrm>
              <a:off x="6464136" y="2363739"/>
              <a:ext cx="2356013" cy="1011383"/>
            </a:xfrm>
            <a:prstGeom prst="corner">
              <a:avLst>
                <a:gd name="adj1" fmla="val 9680"/>
                <a:gd name="adj2" fmla="val 0"/>
              </a:avLst>
            </a:prstGeom>
            <a:solidFill>
              <a:srgbClr val="730E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047989" y="2958941"/>
            <a:ext cx="4032394" cy="1045188"/>
            <a:chOff x="5355758" y="3489179"/>
            <a:chExt cx="3464392" cy="1012743"/>
          </a:xfrm>
        </p:grpSpPr>
        <p:sp>
          <p:nvSpPr>
            <p:cNvPr id="52" name="Rectangle 51"/>
            <p:cNvSpPr/>
            <p:nvPr/>
          </p:nvSpPr>
          <p:spPr>
            <a:xfrm>
              <a:off x="6457897" y="3490539"/>
              <a:ext cx="2362253" cy="1011383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600" cap="small" dirty="0" smtClean="0">
                  <a:latin typeface="Calibri Light" panose="020F0302020204030204" pitchFamily="34" charset="0"/>
                </a:rPr>
                <a:t>Весна – лето 1918 г.</a:t>
              </a: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600" cap="small" dirty="0" smtClean="0"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latin typeface="Calibri Light" panose="020F0302020204030204" pitchFamily="34" charset="0"/>
                  <a:cs typeface="Arial" pitchFamily="34" charset="0"/>
                </a:rPr>
                <a:t>Осень 1918 – осень 1919 г.</a:t>
              </a: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600" cap="small" dirty="0" smtClean="0"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latin typeface="Calibri Light" panose="020F0302020204030204" pitchFamily="34" charset="0"/>
                  <a:cs typeface="Arial" pitchFamily="34" charset="0"/>
                </a:rPr>
                <a:t>Осень 1919 г. – осень 1920 г.</a:t>
              </a:r>
              <a:endParaRPr lang="en-US" sz="1600" cap="small" dirty="0"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latin typeface="Calibri Light" panose="020F0302020204030204" pitchFamily="34" charset="0"/>
                <a:cs typeface="Arial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361234" y="3489179"/>
              <a:ext cx="996508" cy="1011383"/>
            </a:xfrm>
            <a:prstGeom prst="rect">
              <a:avLst/>
            </a:prstGeom>
            <a:solidFill>
              <a:srgbClr val="E348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400" dirty="0" smtClean="0">
                  <a:solidFill>
                    <a:schemeClr val="bg1"/>
                  </a:solidFill>
                </a:rPr>
                <a:t>Этапы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54" name="L-Shape 53"/>
            <p:cNvSpPr/>
            <p:nvPr/>
          </p:nvSpPr>
          <p:spPr>
            <a:xfrm>
              <a:off x="5355758" y="3489179"/>
              <a:ext cx="1003486" cy="1011383"/>
            </a:xfrm>
            <a:prstGeom prst="corner">
              <a:avLst>
                <a:gd name="adj1" fmla="val 9680"/>
                <a:gd name="adj2" fmla="val 9681"/>
              </a:avLst>
            </a:prstGeom>
            <a:solidFill>
              <a:srgbClr val="C134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tx1"/>
                </a:solidFill>
              </a:endParaRPr>
            </a:p>
          </p:txBody>
        </p:sp>
        <p:sp>
          <p:nvSpPr>
            <p:cNvPr id="55" name="L-Shape 54"/>
            <p:cNvSpPr/>
            <p:nvPr/>
          </p:nvSpPr>
          <p:spPr>
            <a:xfrm>
              <a:off x="6464137" y="3489179"/>
              <a:ext cx="2356013" cy="1011383"/>
            </a:xfrm>
            <a:prstGeom prst="corner">
              <a:avLst>
                <a:gd name="adj1" fmla="val 9680"/>
                <a:gd name="adj2" fmla="val 0"/>
              </a:avLst>
            </a:prstGeom>
            <a:solidFill>
              <a:srgbClr val="C134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8047989" y="4081659"/>
            <a:ext cx="4032392" cy="1059763"/>
            <a:chOff x="5355758" y="4611897"/>
            <a:chExt cx="3464392" cy="1011383"/>
          </a:xfrm>
        </p:grpSpPr>
        <p:sp>
          <p:nvSpPr>
            <p:cNvPr id="57" name="Rectangle 56"/>
            <p:cNvSpPr/>
            <p:nvPr/>
          </p:nvSpPr>
          <p:spPr>
            <a:xfrm>
              <a:off x="6457897" y="4611897"/>
              <a:ext cx="2362253" cy="1011383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400" cap="small" dirty="0" smtClean="0">
                  <a:latin typeface="Calibri Light" panose="020F0302020204030204" pitchFamily="34" charset="0"/>
                  <a:cs typeface="Arial" pitchFamily="34" charset="0"/>
                  <a:hlinkClick r:id="rId4" action="ppaction://hlinksldjump"/>
                </a:rPr>
                <a:t>Восточный</a:t>
              </a:r>
              <a:endParaRPr lang="ru-RU" sz="1400" cap="small" dirty="0" smtClean="0">
                <a:latin typeface="Calibri Light" panose="020F0302020204030204" pitchFamily="34" charset="0"/>
                <a:cs typeface="Arial" pitchFamily="34" charset="0"/>
              </a:endParaRP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400" cap="small" dirty="0" smtClean="0">
                  <a:latin typeface="Calibri Light" panose="020F0302020204030204" pitchFamily="34" charset="0"/>
                  <a:cs typeface="Arial" pitchFamily="34" charset="0"/>
                </a:rPr>
                <a:t>Южный</a:t>
              </a: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400" cap="small" dirty="0" smtClean="0">
                  <a:latin typeface="Calibri Light" panose="020F0302020204030204" pitchFamily="34" charset="0"/>
                  <a:cs typeface="Arial" pitchFamily="34" charset="0"/>
                </a:rPr>
                <a:t>Северо-западный</a:t>
              </a:r>
            </a:p>
            <a:p>
              <a:pPr marL="285750" indent="-28575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ru-RU" sz="1400" cap="small" dirty="0" smtClean="0">
                  <a:latin typeface="Calibri Light" panose="020F0302020204030204" pitchFamily="34" charset="0"/>
                  <a:cs typeface="Arial" pitchFamily="34" charset="0"/>
                </a:rPr>
                <a:t>Северный</a:t>
              </a:r>
              <a:endParaRPr lang="en-US" sz="1400" cap="small" dirty="0">
                <a:latin typeface="Calibri Light" panose="020F0302020204030204" pitchFamily="34" charset="0"/>
                <a:cs typeface="Arial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361234" y="4611897"/>
              <a:ext cx="996508" cy="1011383"/>
            </a:xfrm>
            <a:prstGeom prst="rect">
              <a:avLst/>
            </a:prstGeom>
            <a:solidFill>
              <a:srgbClr val="FD91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</a:rPr>
                <a:t>Фронты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9" name="L-Shape 58"/>
            <p:cNvSpPr/>
            <p:nvPr/>
          </p:nvSpPr>
          <p:spPr>
            <a:xfrm>
              <a:off x="5355758" y="4611897"/>
              <a:ext cx="1003486" cy="1011383"/>
            </a:xfrm>
            <a:prstGeom prst="corner">
              <a:avLst>
                <a:gd name="adj1" fmla="val 9680"/>
                <a:gd name="adj2" fmla="val 9681"/>
              </a:avLst>
            </a:prstGeom>
            <a:solidFill>
              <a:srgbClr val="EE81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0" name="L-Shape 59"/>
            <p:cNvSpPr/>
            <p:nvPr/>
          </p:nvSpPr>
          <p:spPr>
            <a:xfrm>
              <a:off x="6464137" y="4611897"/>
              <a:ext cx="2356013" cy="1011383"/>
            </a:xfrm>
            <a:prstGeom prst="corner">
              <a:avLst>
                <a:gd name="adj1" fmla="val 9680"/>
                <a:gd name="adj2" fmla="val 0"/>
              </a:avLst>
            </a:prstGeom>
            <a:solidFill>
              <a:srgbClr val="EE81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8047989" y="5203018"/>
            <a:ext cx="4032392" cy="1425464"/>
            <a:chOff x="5355758" y="5733256"/>
            <a:chExt cx="3464392" cy="1015465"/>
          </a:xfrm>
        </p:grpSpPr>
        <p:sp>
          <p:nvSpPr>
            <p:cNvPr id="62" name="Rectangle 61"/>
            <p:cNvSpPr/>
            <p:nvPr/>
          </p:nvSpPr>
          <p:spPr>
            <a:xfrm>
              <a:off x="6457897" y="5737338"/>
              <a:ext cx="2362253" cy="1011383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cap="small" dirty="0" smtClean="0">
                  <a:latin typeface="Calibri Light" panose="020F0302020204030204" pitchFamily="34" charset="0"/>
                  <a:hlinkClick r:id="rId5" action="ppaction://hlinksldjump"/>
                </a:rPr>
                <a:t>Разобщенность </a:t>
              </a:r>
              <a:r>
                <a:rPr lang="ru-RU" sz="1400" cap="small" dirty="0" smtClean="0">
                  <a:latin typeface="Calibri Light" panose="020F0302020204030204" pitchFamily="34" charset="0"/>
                </a:rPr>
                <a:t>белой армии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cap="small" dirty="0" smtClean="0"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latin typeface="Calibri Light" panose="020F0302020204030204" pitchFamily="34" charset="0"/>
                  <a:cs typeface="Arial" pitchFamily="34" charset="0"/>
                </a:rPr>
                <a:t>Отсутствие поддержки в деревне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cap="small" dirty="0" smtClean="0"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latin typeface="Calibri Light" panose="020F0302020204030204" pitchFamily="34" charset="0"/>
                  <a:cs typeface="Arial" pitchFamily="34" charset="0"/>
                </a:rPr>
                <a:t>Лозунг «единой и неделимой» России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cap="small" dirty="0" smtClean="0"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latin typeface="Calibri Light" panose="020F0302020204030204" pitchFamily="34" charset="0"/>
                  <a:cs typeface="Arial" pitchFamily="34" charset="0"/>
                </a:rPr>
                <a:t>Сотрудничество с интервентами</a:t>
              </a:r>
              <a:endParaRPr lang="en-US" sz="1000" cap="small" dirty="0"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latin typeface="Calibri Light" panose="020F0302020204030204" pitchFamily="34" charset="0"/>
                <a:cs typeface="Arial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361234" y="5734618"/>
              <a:ext cx="996508" cy="1011383"/>
            </a:xfrm>
            <a:prstGeom prst="rect">
              <a:avLst/>
            </a:prstGeom>
            <a:solidFill>
              <a:srgbClr val="72D4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400" dirty="0" smtClean="0">
                  <a:solidFill>
                    <a:schemeClr val="tx1"/>
                  </a:solidFill>
                </a:rPr>
                <a:t>Факторы, повлиявшие на исход войны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64" name="L-Shape 63"/>
            <p:cNvSpPr/>
            <p:nvPr/>
          </p:nvSpPr>
          <p:spPr>
            <a:xfrm>
              <a:off x="5355758" y="5734618"/>
              <a:ext cx="1003486" cy="1011383"/>
            </a:xfrm>
            <a:prstGeom prst="corner">
              <a:avLst>
                <a:gd name="adj1" fmla="val 9680"/>
                <a:gd name="adj2" fmla="val 9681"/>
              </a:avLst>
            </a:prstGeom>
            <a:solidFill>
              <a:srgbClr val="23919D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5" name="L-Shape 64"/>
            <p:cNvSpPr/>
            <p:nvPr/>
          </p:nvSpPr>
          <p:spPr>
            <a:xfrm>
              <a:off x="6464136" y="5733256"/>
              <a:ext cx="2356013" cy="1011383"/>
            </a:xfrm>
            <a:prstGeom prst="corner">
              <a:avLst>
                <a:gd name="adj1" fmla="val 9680"/>
                <a:gd name="adj2" fmla="val 0"/>
              </a:avLst>
            </a:prstGeom>
            <a:solidFill>
              <a:srgbClr val="52B9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373441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5254" y="3025536"/>
            <a:ext cx="65575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altLang="ru-RU" sz="2400" dirty="0"/>
              <a:t>Свержение Временного правительства, </a:t>
            </a:r>
          </a:p>
          <a:p>
            <a:pPr marL="342900" indent="-342900">
              <a:buFont typeface="+mj-lt"/>
              <a:buAutoNum type="arabicPeriod"/>
            </a:pPr>
            <a:r>
              <a:rPr lang="ru-RU" altLang="ru-RU" sz="2400" dirty="0"/>
              <a:t>разгон Учредительного собрания, </a:t>
            </a:r>
          </a:p>
          <a:p>
            <a:pPr marL="342900" indent="-342900">
              <a:buFont typeface="+mj-lt"/>
              <a:buAutoNum type="arabicPeriod"/>
            </a:pPr>
            <a:r>
              <a:rPr lang="ru-RU" altLang="ru-RU" sz="2400" dirty="0"/>
              <a:t>национализация земли и промышленности, </a:t>
            </a:r>
          </a:p>
          <a:p>
            <a:pPr marL="342900" indent="-342900">
              <a:buFont typeface="+mj-lt"/>
              <a:buAutoNum type="arabicPeriod"/>
            </a:pPr>
            <a:r>
              <a:rPr lang="ru-RU" altLang="ru-RU" sz="2400" dirty="0"/>
              <a:t>подписание Брестского мира, </a:t>
            </a:r>
          </a:p>
          <a:p>
            <a:pPr marL="342900" indent="-342900">
              <a:buFont typeface="+mj-lt"/>
              <a:buAutoNum type="arabicPeriod"/>
            </a:pPr>
            <a:r>
              <a:rPr lang="ru-RU" altLang="ru-RU" sz="2400" dirty="0"/>
              <a:t>ликвидация товарно-денежных отношений, </a:t>
            </a:r>
          </a:p>
          <a:p>
            <a:pPr marL="342900" indent="-342900">
              <a:buFont typeface="+mj-lt"/>
              <a:buAutoNum type="arabicPeriod"/>
            </a:pPr>
            <a:r>
              <a:rPr lang="ru-RU" altLang="ru-RU" sz="2400" dirty="0"/>
              <a:t>чрезвычайная политика в деревне весной 1918 г. </a:t>
            </a:r>
          </a:p>
          <a:p>
            <a:pPr marL="342900" indent="-342900">
              <a:buFont typeface="+mj-lt"/>
              <a:buAutoNum type="arabicPeriod"/>
            </a:pPr>
            <a:r>
              <a:rPr lang="ru-RU" altLang="ru-RU" sz="2400" dirty="0"/>
              <a:t>Иностранная интервенция</a:t>
            </a:r>
          </a:p>
        </p:txBody>
      </p:sp>
      <p:grpSp>
        <p:nvGrpSpPr>
          <p:cNvPr id="5" name="Group 23"/>
          <p:cNvGrpSpPr/>
          <p:nvPr/>
        </p:nvGrpSpPr>
        <p:grpSpPr>
          <a:xfrm>
            <a:off x="197240" y="146396"/>
            <a:ext cx="2604108" cy="2266941"/>
            <a:chOff x="2109969" y="3782362"/>
            <a:chExt cx="1226842" cy="1226842"/>
          </a:xfrm>
        </p:grpSpPr>
        <p:sp>
          <p:nvSpPr>
            <p:cNvPr id="6" name="Oval 24"/>
            <p:cNvSpPr/>
            <p:nvPr/>
          </p:nvSpPr>
          <p:spPr>
            <a:xfrm>
              <a:off x="2109969" y="3782363"/>
              <a:ext cx="1226841" cy="1226841"/>
            </a:xfrm>
            <a:prstGeom prst="ellipse">
              <a:avLst/>
            </a:prstGeom>
            <a:solidFill>
              <a:srgbClr val="0653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" name="Rectangle 25"/>
            <p:cNvSpPr/>
            <p:nvPr/>
          </p:nvSpPr>
          <p:spPr>
            <a:xfrm>
              <a:off x="2173817" y="4021011"/>
              <a:ext cx="1099154" cy="749543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schemeClr val="bg1"/>
                  </a:solidFill>
                </a:rPr>
                <a:t>Причины </a:t>
              </a:r>
            </a:p>
            <a:p>
              <a:pPr algn="ctr"/>
              <a:r>
                <a:rPr lang="ru-RU" sz="2800" b="1" dirty="0" smtClean="0">
                  <a:solidFill>
                    <a:schemeClr val="bg1"/>
                  </a:solidFill>
                  <a:hlinkClick r:id="" action="ppaction://hlinkshowjump?jump=firstslide"/>
                </a:rPr>
                <a:t>Гражданской </a:t>
              </a:r>
              <a:endParaRPr lang="ru-RU" sz="28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ru-RU" sz="2800" b="1" dirty="0" smtClean="0">
                  <a:solidFill>
                    <a:schemeClr val="bg1"/>
                  </a:solidFill>
                </a:rPr>
                <a:t>войны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8" name="Freeform 26"/>
            <p:cNvSpPr/>
            <p:nvPr/>
          </p:nvSpPr>
          <p:spPr>
            <a:xfrm>
              <a:off x="2109969" y="3782362"/>
              <a:ext cx="1226842" cy="1226842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rgbClr val="032B43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9" name="Picture 16" descr="https://avatars.mds.yandex.net/i?id=5d338aed3ee7b252e52f2564d049881a85d9f641-9783932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405" y="4800172"/>
            <a:ext cx="3103808" cy="2057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https://kadet39.ru/wp-content/uploads/a/5/d/a5d16c2a57b5130cb08c8536dc5db3c4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4367" y="3322522"/>
            <a:ext cx="1617930" cy="207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https://avatars.mds.yandex.net/i?id=6c073e88ac2f175db49e5079c82658953440420a-9842590-images-thumbs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569" y="1244880"/>
            <a:ext cx="2512966" cy="3116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avatars.mds.yandex.net/i?id=9dab1625c3634f050b41e3129dc5accadaad3066-10851173-images-thumbs&amp;n=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911" y="0"/>
            <a:ext cx="3602274" cy="281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 стрелкой 12"/>
          <p:cNvCxnSpPr/>
          <p:nvPr/>
        </p:nvCxnSpPr>
        <p:spPr>
          <a:xfrm>
            <a:off x="5372608" y="5189594"/>
            <a:ext cx="963797" cy="639492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5065675" y="3301267"/>
            <a:ext cx="2620894" cy="41087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4211392" y="2818406"/>
            <a:ext cx="682580" cy="34768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404575" y="4361791"/>
            <a:ext cx="5794960" cy="36451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99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7"/>
          <p:cNvGrpSpPr/>
          <p:nvPr/>
        </p:nvGrpSpPr>
        <p:grpSpPr>
          <a:xfrm>
            <a:off x="210718" y="162276"/>
            <a:ext cx="2590817" cy="2413500"/>
            <a:chOff x="3101173" y="5121739"/>
            <a:chExt cx="1226842" cy="1226842"/>
          </a:xfrm>
        </p:grpSpPr>
        <p:sp>
          <p:nvSpPr>
            <p:cNvPr id="6" name="Oval 28"/>
            <p:cNvSpPr/>
            <p:nvPr/>
          </p:nvSpPr>
          <p:spPr>
            <a:xfrm>
              <a:off x="3101173" y="5121740"/>
              <a:ext cx="1226841" cy="1226841"/>
            </a:xfrm>
            <a:prstGeom prst="ellipse">
              <a:avLst/>
            </a:prstGeom>
            <a:solidFill>
              <a:srgbClr val="8B10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" name="Rectangle 29"/>
            <p:cNvSpPr/>
            <p:nvPr/>
          </p:nvSpPr>
          <p:spPr>
            <a:xfrm>
              <a:off x="3162200" y="5394827"/>
              <a:ext cx="1104792" cy="704027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schemeClr val="bg1"/>
                  </a:solidFill>
                </a:rPr>
                <a:t>Участники</a:t>
              </a:r>
            </a:p>
            <a:p>
              <a:pPr algn="ctr"/>
              <a:r>
                <a:rPr lang="ru-RU" sz="2800" b="1" dirty="0" smtClean="0">
                  <a:solidFill>
                    <a:schemeClr val="bg1"/>
                  </a:solidFill>
                  <a:hlinkClick r:id="" action="ppaction://hlinkshowjump?jump=firstslide"/>
                </a:rPr>
                <a:t>Гражданской</a:t>
              </a:r>
              <a:r>
                <a:rPr lang="ru-RU" sz="2800" b="1" dirty="0" smtClean="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ru-RU" sz="2800" b="1" dirty="0" smtClean="0">
                  <a:solidFill>
                    <a:schemeClr val="bg1"/>
                  </a:solidFill>
                </a:rPr>
                <a:t>войны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8" name="Freeform 30"/>
            <p:cNvSpPr/>
            <p:nvPr/>
          </p:nvSpPr>
          <p:spPr>
            <a:xfrm>
              <a:off x="3101173" y="5121739"/>
              <a:ext cx="1226842" cy="1226842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rgbClr val="4F0924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40838766"/>
              </p:ext>
            </p:extLst>
          </p:nvPr>
        </p:nvGraphicFramePr>
        <p:xfrm>
          <a:off x="2801532" y="257577"/>
          <a:ext cx="9240214" cy="5988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728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/>
          <p:nvPr/>
        </p:nvGrpSpPr>
        <p:grpSpPr>
          <a:xfrm>
            <a:off x="395957" y="116780"/>
            <a:ext cx="2394466" cy="2346709"/>
            <a:chOff x="5807189" y="3788685"/>
            <a:chExt cx="1226842" cy="1226842"/>
          </a:xfrm>
        </p:grpSpPr>
        <p:sp>
          <p:nvSpPr>
            <p:cNvPr id="5" name="Oval 20"/>
            <p:cNvSpPr/>
            <p:nvPr/>
          </p:nvSpPr>
          <p:spPr>
            <a:xfrm>
              <a:off x="5807189" y="3788686"/>
              <a:ext cx="1226841" cy="1226841"/>
            </a:xfrm>
            <a:prstGeom prst="ellipse">
              <a:avLst/>
            </a:prstGeom>
            <a:solidFill>
              <a:srgbClr val="FD91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21"/>
            <p:cNvSpPr/>
            <p:nvPr/>
          </p:nvSpPr>
          <p:spPr>
            <a:xfrm>
              <a:off x="5843867" y="4033750"/>
              <a:ext cx="1153499" cy="724065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Фронты</a:t>
              </a:r>
            </a:p>
            <a:p>
              <a:pPr algn="ctr"/>
              <a:r>
                <a:rPr lang="ru-RU" sz="2800" b="1" dirty="0" smtClean="0">
                  <a:solidFill>
                    <a:prstClr val="black"/>
                  </a:solidFill>
                  <a:hlinkClick r:id="" action="ppaction://hlinkshowjump?jump=firstslide"/>
                </a:rPr>
                <a:t>Гражданской</a:t>
              </a:r>
              <a:endParaRPr lang="ru-RU" sz="2800" b="1" dirty="0" smtClean="0">
                <a:solidFill>
                  <a:prstClr val="black"/>
                </a:solidFill>
              </a:endParaRPr>
            </a:p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войны</a:t>
              </a:r>
              <a:endParaRPr lang="en-US" sz="2000" dirty="0"/>
            </a:p>
          </p:txBody>
        </p:sp>
        <p:sp>
          <p:nvSpPr>
            <p:cNvPr id="7" name="Freeform 22"/>
            <p:cNvSpPr/>
            <p:nvPr/>
          </p:nvSpPr>
          <p:spPr>
            <a:xfrm>
              <a:off x="5807189" y="3788685"/>
              <a:ext cx="1226842" cy="1226842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rgbClr val="D86802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8" name="Прямоугольник 7"/>
          <p:cNvSpPr/>
          <p:nvPr/>
        </p:nvSpPr>
        <p:spPr bwMode="auto">
          <a:xfrm>
            <a:off x="1738314" y="3857625"/>
            <a:ext cx="1857375" cy="18430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r>
              <a:rPr lang="ru-RU" sz="2400" b="1" dirty="0">
                <a:latin typeface="Times New Roman" pitchFamily="18" charset="0"/>
              </a:rPr>
              <a:t>Восточный фронт</a:t>
            </a:r>
          </a:p>
          <a:p>
            <a:pPr>
              <a:defRPr/>
            </a:pPr>
            <a:r>
              <a:rPr lang="ru-RU" sz="2400" b="1" dirty="0">
                <a:latin typeface="Times New Roman" pitchFamily="18" charset="0"/>
              </a:rPr>
              <a:t>Колчак</a:t>
            </a:r>
          </a:p>
          <a:p>
            <a:pPr>
              <a:defRPr/>
            </a:pPr>
            <a:endParaRPr lang="ru-RU" sz="2400" dirty="0">
              <a:latin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4095750" y="3857626"/>
            <a:ext cx="1714500" cy="18573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r>
              <a:rPr lang="ru-RU" sz="2400" b="1" dirty="0">
                <a:latin typeface="Times New Roman" pitchFamily="18" charset="0"/>
              </a:rPr>
              <a:t>Южный</a:t>
            </a:r>
          </a:p>
          <a:p>
            <a:pPr>
              <a:defRPr/>
            </a:pPr>
            <a:r>
              <a:rPr lang="ru-RU" sz="2400" b="1" dirty="0">
                <a:latin typeface="Times New Roman" pitchFamily="18" charset="0"/>
              </a:rPr>
              <a:t>Врангель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6238876" y="3857626"/>
            <a:ext cx="1643063" cy="18573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r>
              <a:rPr lang="ru-RU" sz="2400" b="1" dirty="0" err="1">
                <a:latin typeface="Times New Roman" pitchFamily="18" charset="0"/>
              </a:rPr>
              <a:t>Севрно-западный</a:t>
            </a:r>
            <a:endParaRPr lang="ru-RU" sz="2400" b="1" dirty="0">
              <a:latin typeface="Times New Roman" pitchFamily="18" charset="0"/>
            </a:endParaRPr>
          </a:p>
          <a:p>
            <a:pPr>
              <a:defRPr/>
            </a:pPr>
            <a:r>
              <a:rPr lang="ru-RU" sz="2400" b="1" dirty="0">
                <a:latin typeface="Times New Roman" pitchFamily="18" charset="0"/>
              </a:rPr>
              <a:t>Юденич</a:t>
            </a:r>
          </a:p>
        </p:txBody>
      </p:sp>
      <p:cxnSp>
        <p:nvCxnSpPr>
          <p:cNvPr id="11" name="Прямая со стрелкой 7"/>
          <p:cNvCxnSpPr>
            <a:cxnSpLocks noChangeShapeType="1"/>
          </p:cNvCxnSpPr>
          <p:nvPr/>
        </p:nvCxnSpPr>
        <p:spPr bwMode="auto">
          <a:xfrm rot="10800000" flipV="1">
            <a:off x="2881314" y="2500314"/>
            <a:ext cx="2928937" cy="121443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Прямая со стрелкой 12"/>
          <p:cNvCxnSpPr>
            <a:cxnSpLocks noChangeShapeType="1"/>
          </p:cNvCxnSpPr>
          <p:nvPr/>
        </p:nvCxnSpPr>
        <p:spPr bwMode="auto">
          <a:xfrm>
            <a:off x="5810251" y="2500314"/>
            <a:ext cx="1643063" cy="128587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Прямоугольник 12"/>
          <p:cNvSpPr/>
          <p:nvPr/>
        </p:nvSpPr>
        <p:spPr bwMode="auto">
          <a:xfrm>
            <a:off x="8524875" y="3929064"/>
            <a:ext cx="1714500" cy="184308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r>
              <a:rPr lang="ru-RU" sz="2400" b="1" dirty="0">
                <a:latin typeface="Times New Roman" pitchFamily="18" charset="0"/>
              </a:rPr>
              <a:t>Северный </a:t>
            </a:r>
          </a:p>
          <a:p>
            <a:pPr>
              <a:defRPr/>
            </a:pPr>
            <a:r>
              <a:rPr lang="ru-RU" sz="2400" b="1" dirty="0">
                <a:latin typeface="Times New Roman" pitchFamily="18" charset="0"/>
              </a:rPr>
              <a:t>Миллер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5810250" y="2500314"/>
            <a:ext cx="3705830" cy="1357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4953000" y="2500314"/>
            <a:ext cx="857250" cy="1214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119584" y="1920791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2800" b="1" dirty="0"/>
              <a:t>Назовите </a:t>
            </a:r>
            <a:r>
              <a:rPr lang="ru-RU" altLang="ru-RU" sz="2800" b="1" dirty="0" smtClean="0"/>
              <a:t>Командующего фронтом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8502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90140" y="2536932"/>
            <a:ext cx="11144498" cy="4020241"/>
          </a:xfrm>
        </p:spPr>
        <p:txBody>
          <a:bodyPr>
            <a:normAutofit fontScale="92500" lnSpcReduction="20000"/>
          </a:bodyPr>
          <a:lstStyle/>
          <a:p>
            <a:r>
              <a:rPr lang="ru-RU" altLang="ru-RU" dirty="0"/>
              <a:t>Территориальная разобщенность белой армии.</a:t>
            </a:r>
          </a:p>
          <a:p>
            <a:r>
              <a:rPr lang="ru-RU" altLang="ru-RU" dirty="0"/>
              <a:t>Политическая и социальная разобщенность белого движения.</a:t>
            </a:r>
          </a:p>
          <a:p>
            <a:r>
              <a:rPr lang="ru-RU" altLang="ru-RU" dirty="0"/>
              <a:t>Партизанская война против армий Колчака и других генералов.</a:t>
            </a:r>
          </a:p>
          <a:p>
            <a:r>
              <a:rPr lang="ru-RU" altLang="ru-RU" dirty="0"/>
              <a:t>Действие «Декрета о земле».</a:t>
            </a:r>
          </a:p>
          <a:p>
            <a:r>
              <a:rPr lang="ru-RU" altLang="ru-RU" dirty="0"/>
              <a:t>Белый лозунг сохранения «единой и неделимой» </a:t>
            </a:r>
            <a:endParaRPr lang="ru-RU" altLang="ru-RU" dirty="0" smtClean="0"/>
          </a:p>
          <a:p>
            <a:pPr marL="0" indent="0">
              <a:buNone/>
            </a:pPr>
            <a:r>
              <a:rPr lang="ru-RU" altLang="ru-RU" dirty="0" smtClean="0"/>
              <a:t>России </a:t>
            </a:r>
            <a:r>
              <a:rPr lang="ru-RU" altLang="ru-RU" dirty="0"/>
              <a:t>не устраивал многие народы.</a:t>
            </a:r>
          </a:p>
          <a:p>
            <a:r>
              <a:rPr lang="ru-RU" altLang="ru-RU" dirty="0"/>
              <a:t>Отсутствие единого белого лидера.</a:t>
            </a:r>
          </a:p>
          <a:p>
            <a:r>
              <a:rPr lang="ru-RU" altLang="ru-RU" dirty="0"/>
              <a:t>Сотрудничество с интервентами.</a:t>
            </a:r>
          </a:p>
          <a:p>
            <a:r>
              <a:rPr lang="ru-RU" altLang="ru-RU" dirty="0"/>
              <a:t>Создание мобильных частей РККА вроде Первой </a:t>
            </a:r>
            <a:endParaRPr lang="ru-RU" altLang="ru-RU" dirty="0" smtClean="0"/>
          </a:p>
          <a:p>
            <a:pPr marL="0" indent="0">
              <a:buNone/>
            </a:pPr>
            <a:r>
              <a:rPr lang="ru-RU" altLang="ru-RU" dirty="0" smtClean="0"/>
              <a:t>конной </a:t>
            </a:r>
            <a:r>
              <a:rPr lang="ru-RU" altLang="ru-RU" dirty="0"/>
              <a:t>армии С. Буденного</a:t>
            </a:r>
            <a:r>
              <a:rPr lang="ru-RU" altLang="ru-RU" dirty="0" smtClean="0"/>
              <a:t>.</a:t>
            </a:r>
            <a:endParaRPr lang="ru-RU" altLang="ru-RU" dirty="0"/>
          </a:p>
        </p:txBody>
      </p:sp>
      <p:grpSp>
        <p:nvGrpSpPr>
          <p:cNvPr id="4" name="Group 15"/>
          <p:cNvGrpSpPr/>
          <p:nvPr/>
        </p:nvGrpSpPr>
        <p:grpSpPr>
          <a:xfrm>
            <a:off x="-359616" y="-37960"/>
            <a:ext cx="4455098" cy="2374889"/>
            <a:chOff x="3715621" y="1360241"/>
            <a:chExt cx="1772166" cy="1236595"/>
          </a:xfrm>
        </p:grpSpPr>
        <p:sp>
          <p:nvSpPr>
            <p:cNvPr id="5" name="Oval 16"/>
            <p:cNvSpPr/>
            <p:nvPr/>
          </p:nvSpPr>
          <p:spPr>
            <a:xfrm>
              <a:off x="3947093" y="1360241"/>
              <a:ext cx="1226841" cy="1226841"/>
            </a:xfrm>
            <a:prstGeom prst="ellipse">
              <a:avLst/>
            </a:prstGeom>
            <a:solidFill>
              <a:srgbClr val="72D4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Rectangle 17"/>
            <p:cNvSpPr/>
            <p:nvPr/>
          </p:nvSpPr>
          <p:spPr>
            <a:xfrm>
              <a:off x="3715621" y="1426952"/>
              <a:ext cx="1772166" cy="116988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Факторы, </a:t>
              </a:r>
            </a:p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повлиявшие на</a:t>
              </a:r>
            </a:p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исход  </a:t>
              </a:r>
            </a:p>
            <a:p>
              <a:pPr algn="ctr"/>
              <a:r>
                <a:rPr lang="ru-RU" sz="2800" b="1" dirty="0" smtClean="0">
                  <a:solidFill>
                    <a:prstClr val="black"/>
                  </a:solidFill>
                  <a:hlinkClick r:id="" action="ppaction://hlinkshowjump?jump=firstslide"/>
                </a:rPr>
                <a:t>Гражданской </a:t>
              </a:r>
              <a:endParaRPr lang="ru-RU" sz="2800" b="1" dirty="0" smtClean="0">
                <a:solidFill>
                  <a:prstClr val="black"/>
                </a:solidFill>
              </a:endParaRPr>
            </a:p>
            <a:p>
              <a:pPr algn="ctr"/>
              <a:r>
                <a:rPr lang="ru-RU" sz="2800" b="1" dirty="0" smtClean="0">
                  <a:solidFill>
                    <a:prstClr val="black"/>
                  </a:solidFill>
                </a:rPr>
                <a:t>войны</a:t>
              </a:r>
              <a:endParaRPr lang="en-US" sz="2000" dirty="0"/>
            </a:p>
          </p:txBody>
        </p:sp>
        <p:sp>
          <p:nvSpPr>
            <p:cNvPr id="7" name="Freeform 18"/>
            <p:cNvSpPr/>
            <p:nvPr/>
          </p:nvSpPr>
          <p:spPr>
            <a:xfrm>
              <a:off x="3947093" y="1360241"/>
              <a:ext cx="1226842" cy="1226842"/>
            </a:xfrm>
            <a:custGeom>
              <a:avLst/>
              <a:gdLst>
                <a:gd name="connsiteX0" fmla="*/ 613421 w 1226842"/>
                <a:gd name="connsiteY0" fmla="*/ 0 h 1226842"/>
                <a:gd name="connsiteX1" fmla="*/ 620089 w 1226842"/>
                <a:gd name="connsiteY1" fmla="*/ 672 h 1226842"/>
                <a:gd name="connsiteX2" fmla="*/ 531300 w 1226842"/>
                <a:gd name="connsiteY2" fmla="*/ 9623 h 1226842"/>
                <a:gd name="connsiteX3" fmla="*/ 69087 w 1226842"/>
                <a:gd name="connsiteY3" fmla="*/ 576739 h 1226842"/>
                <a:gd name="connsiteX4" fmla="*/ 647964 w 1226842"/>
                <a:gd name="connsiteY4" fmla="*/ 1155616 h 1226842"/>
                <a:gd name="connsiteX5" fmla="*/ 1215081 w 1226842"/>
                <a:gd name="connsiteY5" fmla="*/ 693403 h 1226842"/>
                <a:gd name="connsiteX6" fmla="*/ 1224993 w 1226842"/>
                <a:gd name="connsiteY6" fmla="*/ 595075 h 1226842"/>
                <a:gd name="connsiteX7" fmla="*/ 1226842 w 1226842"/>
                <a:gd name="connsiteY7" fmla="*/ 613421 h 1226842"/>
                <a:gd name="connsiteX8" fmla="*/ 613421 w 1226842"/>
                <a:gd name="connsiteY8" fmla="*/ 1226842 h 1226842"/>
                <a:gd name="connsiteX9" fmla="*/ 0 w 1226842"/>
                <a:gd name="connsiteY9" fmla="*/ 613421 h 1226842"/>
                <a:gd name="connsiteX10" fmla="*/ 613421 w 1226842"/>
                <a:gd name="connsiteY10" fmla="*/ 0 h 1226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26842" h="1226842">
                  <a:moveTo>
                    <a:pt x="613421" y="0"/>
                  </a:moveTo>
                  <a:lnTo>
                    <a:pt x="620089" y="672"/>
                  </a:lnTo>
                  <a:lnTo>
                    <a:pt x="531300" y="9623"/>
                  </a:lnTo>
                  <a:cubicBezTo>
                    <a:pt x="267516" y="63601"/>
                    <a:pt x="69087" y="296997"/>
                    <a:pt x="69087" y="576739"/>
                  </a:cubicBezTo>
                  <a:cubicBezTo>
                    <a:pt x="69087" y="896444"/>
                    <a:pt x="328259" y="1155616"/>
                    <a:pt x="647964" y="1155616"/>
                  </a:cubicBezTo>
                  <a:cubicBezTo>
                    <a:pt x="927706" y="1155616"/>
                    <a:pt x="1161102" y="957188"/>
                    <a:pt x="1215081" y="693403"/>
                  </a:cubicBezTo>
                  <a:lnTo>
                    <a:pt x="1224993" y="595075"/>
                  </a:lnTo>
                  <a:lnTo>
                    <a:pt x="1226842" y="613421"/>
                  </a:lnTo>
                  <a:cubicBezTo>
                    <a:pt x="1226842" y="952204"/>
                    <a:pt x="952204" y="1226842"/>
                    <a:pt x="613421" y="1226842"/>
                  </a:cubicBezTo>
                  <a:cubicBezTo>
                    <a:pt x="274638" y="1226842"/>
                    <a:pt x="0" y="952204"/>
                    <a:pt x="0" y="613421"/>
                  </a:cubicBezTo>
                  <a:cubicBezTo>
                    <a:pt x="0" y="274638"/>
                    <a:pt x="274638" y="0"/>
                    <a:pt x="613421" y="0"/>
                  </a:cubicBezTo>
                  <a:close/>
                </a:path>
              </a:pathLst>
            </a:custGeom>
            <a:solidFill>
              <a:srgbClr val="23919D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2050" name="Picture 2" descr="https://avatars.mds.yandex.net/i?id=19315194ace6ecf046c105c6a7dd8631c5276252-10216605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946167"/>
            <a:ext cx="4572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avatars.mds.yandex.net/i?id=0ebb36334b945df04d3fcf6859e9e9be487d5d23-5477942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8735" y="0"/>
            <a:ext cx="5323266" cy="3193961"/>
          </a:xfrm>
          <a:prstGeom prst="rect">
            <a:avLst/>
          </a:prstGeom>
          <a:noFill/>
          <a:effectLst>
            <a:softEdge rad="2413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50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1892</TotalTime>
  <Words>217</Words>
  <Application>Microsoft Office PowerPoint</Application>
  <PresentationFormat>Широкоэкранный</PresentationFormat>
  <Paragraphs>86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Лилия Грищенко</cp:lastModifiedBy>
  <cp:revision>98</cp:revision>
  <dcterms:created xsi:type="dcterms:W3CDTF">2020-04-02T12:37:45Z</dcterms:created>
  <dcterms:modified xsi:type="dcterms:W3CDTF">2024-03-14T05:22:15Z</dcterms:modified>
</cp:coreProperties>
</file>