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6858000" cy="9906000" type="A4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CEDEF"/>
    <a:srgbClr val="18507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8" d="100"/>
          <a:sy n="68" d="100"/>
        </p:scale>
        <p:origin x="1932" y="252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297CDF2-0E4D-4128-98E0-EFC6D44E1C08}" type="datetimeFigureOut">
              <a:rPr lang="ru-RU" smtClean="0"/>
              <a:t>07.03.2024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360613" y="1143000"/>
            <a:ext cx="21367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3D25D7-FCA2-425A-96DB-34FE3BB323D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822613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3D25D7-FCA2-425A-96DB-34FE3BB323DD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934848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14350" y="3077283"/>
            <a:ext cx="5829300" cy="212336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B9195-8348-488E-BFC2-AE715FAB3546}" type="datetimeFigureOut">
              <a:rPr lang="ru-RU" smtClean="0"/>
              <a:t>07.03.2024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B0DC18-493E-4689-A6ED-D92F96B8A14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760187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B9195-8348-488E-BFC2-AE715FAB3546}" type="datetimeFigureOut">
              <a:rPr lang="ru-RU" smtClean="0"/>
              <a:t>07.03.2024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B0DC18-493E-4689-A6ED-D92F96B8A14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174080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5386387" y="396701"/>
            <a:ext cx="1671638" cy="8452203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71475" y="396701"/>
            <a:ext cx="4900613" cy="8452203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B9195-8348-488E-BFC2-AE715FAB3546}" type="datetimeFigureOut">
              <a:rPr lang="ru-RU" smtClean="0"/>
              <a:t>07.03.2024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B0DC18-493E-4689-A6ED-D92F96B8A14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383480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B9195-8348-488E-BFC2-AE715FAB3546}" type="datetimeFigureOut">
              <a:rPr lang="ru-RU" smtClean="0"/>
              <a:t>07.03.2024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B0DC18-493E-4689-A6ED-D92F96B8A14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164266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1735" y="6365524"/>
            <a:ext cx="5829300" cy="196744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41735" y="4198586"/>
            <a:ext cx="5829300" cy="21669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B9195-8348-488E-BFC2-AE715FAB3546}" type="datetimeFigureOut">
              <a:rPr lang="ru-RU" smtClean="0"/>
              <a:t>07.03.2024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B0DC18-493E-4689-A6ED-D92F96B8A14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626643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371475" y="2311402"/>
            <a:ext cx="3286125" cy="653750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3771900" y="2311402"/>
            <a:ext cx="3286125" cy="653750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B9195-8348-488E-BFC2-AE715FAB3546}" type="datetimeFigureOut">
              <a:rPr lang="ru-RU" smtClean="0"/>
              <a:t>07.03.2024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B0DC18-493E-4689-A6ED-D92F96B8A14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079117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0" y="2217385"/>
            <a:ext cx="303014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342900" y="3141486"/>
            <a:ext cx="303014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3483769" y="2217385"/>
            <a:ext cx="3031332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3483769" y="3141486"/>
            <a:ext cx="3031332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B9195-8348-488E-BFC2-AE715FAB3546}" type="datetimeFigureOut">
              <a:rPr lang="ru-RU" smtClean="0"/>
              <a:t>07.03.2024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B0DC18-493E-4689-A6ED-D92F96B8A14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523716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B9195-8348-488E-BFC2-AE715FAB3546}" type="datetimeFigureOut">
              <a:rPr lang="ru-RU" smtClean="0"/>
              <a:t>07.03.2024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B0DC18-493E-4689-A6ED-D92F96B8A14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311525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B9195-8348-488E-BFC2-AE715FAB3546}" type="datetimeFigureOut">
              <a:rPr lang="ru-RU" smtClean="0"/>
              <a:t>07.03.2024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B0DC18-493E-4689-A6ED-D92F96B8A14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567817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94405"/>
            <a:ext cx="2256235" cy="167851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681288" y="394408"/>
            <a:ext cx="3833812" cy="845449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42900" y="2072924"/>
            <a:ext cx="2256235" cy="677598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B9195-8348-488E-BFC2-AE715FAB3546}" type="datetimeFigureOut">
              <a:rPr lang="ru-RU" smtClean="0"/>
              <a:t>07.03.2024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B0DC18-493E-4689-A6ED-D92F96B8A14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67965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44216" y="6934200"/>
            <a:ext cx="4114800" cy="81862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344216" y="7752822"/>
            <a:ext cx="4114800" cy="116257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B9195-8348-488E-BFC2-AE715FAB3546}" type="datetimeFigureOut">
              <a:rPr lang="ru-RU" smtClean="0"/>
              <a:t>07.03.2024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B0DC18-493E-4689-A6ED-D92F96B8A14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412777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0" y="2311402"/>
            <a:ext cx="6172200" cy="65375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342900" y="9181397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8B9195-8348-488E-BFC2-AE715FAB3546}" type="datetimeFigureOut">
              <a:rPr lang="ru-RU" smtClean="0"/>
              <a:t>07.03.2024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343150" y="9181397"/>
            <a:ext cx="21717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4914900" y="9181397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B0DC18-493E-4689-A6ED-D92F96B8A14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627109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3" Type="http://schemas.openxmlformats.org/officeDocument/2006/relationships/image" Target="../media/image1.png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877261" y="560512"/>
            <a:ext cx="298032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solidFill>
                  <a:srgbClr val="18507E"/>
                </a:solidFill>
              </a:rPr>
              <a:t>Имя Фамилия</a:t>
            </a:r>
            <a:endParaRPr lang="ru-RU" sz="2000" b="1" dirty="0">
              <a:solidFill>
                <a:srgbClr val="18507E"/>
              </a:solidFill>
            </a:endParaRPr>
          </a:p>
        </p:txBody>
      </p:sp>
      <p:grpSp>
        <p:nvGrpSpPr>
          <p:cNvPr id="3" name="Группа 2"/>
          <p:cNvGrpSpPr/>
          <p:nvPr/>
        </p:nvGrpSpPr>
        <p:grpSpPr>
          <a:xfrm>
            <a:off x="-8221" y="-1"/>
            <a:ext cx="6866221" cy="9906001"/>
            <a:chOff x="-8221" y="-1"/>
            <a:chExt cx="6866221" cy="9906001"/>
          </a:xfrm>
        </p:grpSpPr>
        <p:pic>
          <p:nvPicPr>
            <p:cNvPr id="1026" name="Picture 2" descr="C:\Users\я\Downloads\ИГРЫ ДЛЯ УРОКОВ\ВК шаблоны\1.png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8221" y="-1"/>
              <a:ext cx="6866221" cy="990600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" name="Скругленный прямоугольник 1"/>
            <p:cNvSpPr/>
            <p:nvPr/>
          </p:nvSpPr>
          <p:spPr>
            <a:xfrm>
              <a:off x="1988840" y="272480"/>
              <a:ext cx="1800200" cy="216024"/>
            </a:xfrm>
            <a:prstGeom prst="roundRect">
              <a:avLst/>
            </a:prstGeom>
            <a:solidFill>
              <a:srgbClr val="ECEDEF"/>
            </a:solidFill>
            <a:ln>
              <a:solidFill>
                <a:srgbClr val="ECEDE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pic>
        <p:nvPicPr>
          <p:cNvPr id="6" name="Picture 2" descr="https://webpulse.imgsmail.ru/imgpreview?mb=webpulse&amp;key=pulse_cabinet-image-2bbb304a-3825-4ffd-ab3c-d84896d9db78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9447" y="733110"/>
            <a:ext cx="2074884" cy="24196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5085183" y="1336469"/>
            <a:ext cx="177239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 smtClean="0"/>
              <a:t>26 февраля 1845</a:t>
            </a:r>
            <a:endParaRPr lang="ru-RU" sz="1600" dirty="0"/>
          </a:p>
        </p:txBody>
      </p:sp>
      <p:sp>
        <p:nvSpPr>
          <p:cNvPr id="9" name="TextBox 8"/>
          <p:cNvSpPr txBox="1"/>
          <p:nvPr/>
        </p:nvSpPr>
        <p:spPr>
          <a:xfrm>
            <a:off x="5080783" y="1505746"/>
            <a:ext cx="177239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 smtClean="0"/>
              <a:t>Санкт-Петербург</a:t>
            </a:r>
            <a:endParaRPr lang="ru-RU" sz="1600" dirty="0"/>
          </a:p>
        </p:txBody>
      </p:sp>
      <p:sp>
        <p:nvSpPr>
          <p:cNvPr id="10" name="TextBox 9"/>
          <p:cNvSpPr txBox="1"/>
          <p:nvPr/>
        </p:nvSpPr>
        <p:spPr>
          <a:xfrm>
            <a:off x="5436035" y="1718157"/>
            <a:ext cx="136416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 smtClean="0"/>
              <a:t>женат</a:t>
            </a:r>
            <a:endParaRPr lang="ru-RU" sz="1600" dirty="0"/>
          </a:p>
        </p:txBody>
      </p:sp>
      <p:sp>
        <p:nvSpPr>
          <p:cNvPr id="11" name="TextBox 10"/>
          <p:cNvSpPr txBox="1"/>
          <p:nvPr/>
        </p:nvSpPr>
        <p:spPr>
          <a:xfrm>
            <a:off x="4305365" y="5442306"/>
            <a:ext cx="2629227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/>
              <a:t>император всероссийский, царь Польский и великий князь Финляндский</a:t>
            </a:r>
            <a:endParaRPr lang="ru-RU" sz="1400" dirty="0"/>
          </a:p>
        </p:txBody>
      </p:sp>
      <p:sp>
        <p:nvSpPr>
          <p:cNvPr id="13" name="TextBox 12"/>
          <p:cNvSpPr txBox="1"/>
          <p:nvPr/>
        </p:nvSpPr>
        <p:spPr>
          <a:xfrm>
            <a:off x="4994539" y="3663078"/>
            <a:ext cx="136416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 smtClean="0"/>
              <a:t>православие</a:t>
            </a:r>
            <a:endParaRPr lang="ru-RU" sz="1600" dirty="0"/>
          </a:p>
        </p:txBody>
      </p:sp>
      <p:sp>
        <p:nvSpPr>
          <p:cNvPr id="14" name="TextBox 13"/>
          <p:cNvSpPr txBox="1"/>
          <p:nvPr/>
        </p:nvSpPr>
        <p:spPr>
          <a:xfrm>
            <a:off x="3803470" y="834672"/>
            <a:ext cx="291216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/>
              <a:t>„Когда русский царь удит рыбу, Европа может подождать</a:t>
            </a:r>
            <a:r>
              <a:rPr lang="ru-RU" sz="1600" dirty="0" smtClean="0"/>
              <a:t>.“</a:t>
            </a:r>
            <a:endParaRPr lang="ru-RU" sz="1600" dirty="0"/>
          </a:p>
        </p:txBody>
      </p:sp>
      <p:sp>
        <p:nvSpPr>
          <p:cNvPr id="16" name="TextBox 15"/>
          <p:cNvSpPr txBox="1"/>
          <p:nvPr/>
        </p:nvSpPr>
        <p:spPr>
          <a:xfrm>
            <a:off x="5367422" y="2116751"/>
            <a:ext cx="119983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 smtClean="0"/>
              <a:t>Гатчина</a:t>
            </a:r>
            <a:endParaRPr lang="ru-RU" sz="1600" dirty="0"/>
          </a:p>
        </p:txBody>
      </p:sp>
      <p:sp>
        <p:nvSpPr>
          <p:cNvPr id="17" name="TextBox 16"/>
          <p:cNvSpPr txBox="1"/>
          <p:nvPr/>
        </p:nvSpPr>
        <p:spPr>
          <a:xfrm>
            <a:off x="3842566" y="5024103"/>
            <a:ext cx="30497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/>
              <a:t>„У нас есть </a:t>
            </a:r>
            <a:r>
              <a:rPr lang="ru-RU" sz="1400" dirty="0" smtClean="0"/>
              <a:t>два</a:t>
            </a:r>
            <a:r>
              <a:rPr lang="ru-RU" sz="1400" dirty="0"/>
              <a:t> надёжных друга: русская армия и русский флот</a:t>
            </a:r>
            <a:r>
              <a:rPr lang="ru-RU" sz="1400" dirty="0" smtClean="0"/>
              <a:t>!“</a:t>
            </a:r>
            <a:endParaRPr lang="ru-RU" sz="1400" dirty="0"/>
          </a:p>
        </p:txBody>
      </p:sp>
      <p:sp>
        <p:nvSpPr>
          <p:cNvPr id="18" name="TextBox 17"/>
          <p:cNvSpPr txBox="1"/>
          <p:nvPr/>
        </p:nvSpPr>
        <p:spPr>
          <a:xfrm>
            <a:off x="5259553" y="3152800"/>
            <a:ext cx="159362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 smtClean="0"/>
              <a:t>протекционизм</a:t>
            </a:r>
            <a:endParaRPr lang="ru-RU" sz="1600" dirty="0"/>
          </a:p>
        </p:txBody>
      </p:sp>
      <p:sp>
        <p:nvSpPr>
          <p:cNvPr id="19" name="TextBox 18"/>
          <p:cNvSpPr txBox="1"/>
          <p:nvPr/>
        </p:nvSpPr>
        <p:spPr>
          <a:xfrm>
            <a:off x="5128433" y="2598316"/>
            <a:ext cx="150743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 smtClean="0"/>
              <a:t>самодержавие</a:t>
            </a:r>
            <a:endParaRPr lang="ru-RU" sz="1600" dirty="0"/>
          </a:p>
        </p:txBody>
      </p:sp>
      <p:pic>
        <p:nvPicPr>
          <p:cNvPr id="1028" name="Picture 4" descr="https://avatars.mds.yandex.net/i?id=8cae2d188781f7dde865939f36dff48d04faf313-11254239-images-thumbs&amp;n=13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9447" y="4634019"/>
            <a:ext cx="657701" cy="831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https://avatars.mds.yandex.net/i?id=0b36556a97597eaca20466aaf3b27a3cccae1c20-12614240-images-thumbs&amp;n=13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30668" y="4634019"/>
            <a:ext cx="648629" cy="8403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TextBox 21"/>
          <p:cNvSpPr txBox="1"/>
          <p:nvPr/>
        </p:nvSpPr>
        <p:spPr>
          <a:xfrm>
            <a:off x="4937893" y="4393809"/>
            <a:ext cx="162936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 smtClean="0"/>
              <a:t>контрреформы</a:t>
            </a:r>
            <a:endParaRPr lang="ru-RU" sz="1600" dirty="0"/>
          </a:p>
        </p:txBody>
      </p:sp>
      <p:pic>
        <p:nvPicPr>
          <p:cNvPr id="1032" name="Picture 8" descr="https://avatars.mds.yandex.net/i?id=1c8de1c750ab992a3af3f7e3d51853ffcf6a1129-10767321-images-thumbs&amp;n=13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51188" y="4638967"/>
            <a:ext cx="597484" cy="8033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https://upload.wikimedia.org/wikipedia/commons/thumb/9/9e/Russo-French_alliance.jpg/220px-Russo-French_alliance.jpg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85151" y="6974176"/>
            <a:ext cx="1571841" cy="28221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5" name="TextBox 24"/>
          <p:cNvSpPr txBox="1"/>
          <p:nvPr/>
        </p:nvSpPr>
        <p:spPr>
          <a:xfrm>
            <a:off x="3469683" y="6985152"/>
            <a:ext cx="30497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/>
              <a:t>Выслушал </a:t>
            </a:r>
            <a:r>
              <a:rPr lang="ru-RU" sz="1400" dirty="0"/>
              <a:t>на кронштадтском рейде </a:t>
            </a:r>
            <a:r>
              <a:rPr lang="ru-RU" sz="1400" dirty="0" smtClean="0"/>
              <a:t>«</a:t>
            </a:r>
            <a:r>
              <a:rPr lang="ru-RU" sz="1400" dirty="0"/>
              <a:t>Марсельезу»</a:t>
            </a:r>
            <a:endParaRPr lang="ru-RU" sz="1400" dirty="0"/>
          </a:p>
        </p:txBody>
      </p:sp>
    </p:spTree>
    <p:extLst>
      <p:ext uri="{BB962C8B-B14F-4D97-AF65-F5344CB8AC3E}">
        <p14:creationId xmlns:p14="http://schemas.microsoft.com/office/powerpoint/2010/main" val="38523827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485</TotalTime>
  <Words>43</Words>
  <Application>Microsoft Office PowerPoint</Application>
  <PresentationFormat>Лист A4 (210x297 мм)</PresentationFormat>
  <Paragraphs>14</Paragraphs>
  <Slides>1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4" baseType="lpstr">
      <vt:lpstr>Arial</vt:lpstr>
      <vt:lpstr>Calibri</vt:lpstr>
      <vt:lpstr>Тема Office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я</dc:creator>
  <cp:lastModifiedBy>Лилия Грищенко</cp:lastModifiedBy>
  <cp:revision>13</cp:revision>
  <dcterms:created xsi:type="dcterms:W3CDTF">2023-01-20T02:04:14Z</dcterms:created>
  <dcterms:modified xsi:type="dcterms:W3CDTF">2024-03-07T08:35:39Z</dcterms:modified>
</cp:coreProperties>
</file>