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61" r:id="rId7"/>
    <p:sldId id="266" r:id="rId8"/>
    <p:sldId id="269" r:id="rId9"/>
    <p:sldId id="271" r:id="rId10"/>
    <p:sldId id="274" r:id="rId11"/>
    <p:sldId id="275" r:id="rId12"/>
    <p:sldId id="276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  <a:srgbClr val="009900"/>
    <a:srgbClr val="FF0101"/>
    <a:srgbClr val="FF1919"/>
    <a:srgbClr val="A81897"/>
    <a:srgbClr val="FB5FD2"/>
    <a:srgbClr val="992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3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0FC-9105-4546-AEE9-4335439A0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2DF7-7E58-448F-BCB7-12661050D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3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4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7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22E9-F798-4D31-B61C-F11C82F12E7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2FF0-BB65-4064-9150-192112C9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3"/>
            <a:ext cx="8496944" cy="15121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600" b="1" dirty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оллективный </a:t>
            </a:r>
            <a:r>
              <a:rPr lang="ru-RU" sz="3600" b="1" dirty="0" smtClean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творческий </a:t>
            </a:r>
            <a:r>
              <a:rPr lang="ru-RU" sz="3600" b="1" dirty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 smtClean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«Дерево дружбы»</a:t>
            </a:r>
            <a:endParaRPr lang="ru-RU" b="1" dirty="0">
              <a:solidFill>
                <a:srgbClr val="FF090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480720" cy="40324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 Один </a:t>
            </a: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за всех и все за одного.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2. Уважайте друг друга и помогайте друг другу.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3. Радуйтесь вместе с друзьями.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4. Не обижайте друзей и всех, кто вас окружает.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5. Не оставляйте друзей в беде, не подводите их, не предавайте, не обманывайте, не нарушайте своих обещаний.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6. Берегите друзей, ведь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друга потерять </a:t>
            </a: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легко. 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Старый </a:t>
            </a:r>
            <a: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друг лучше новых двух.</a:t>
            </a:r>
            <a:br>
              <a:rPr lang="ru-RU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02137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Основные законы дружбы</a:t>
            </a:r>
            <a:endParaRPr lang="ru-RU" sz="2400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positivelife.com/wp-content/uploads/2011/10/edinstvo2-30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684844"/>
            <a:ext cx="3456384" cy="19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480720" cy="40324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i="1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Мы достигли своей цели?</a:t>
            </a:r>
            <a: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- Ребята, что было главным лично для каждого из вас на занятии?</a:t>
            </a:r>
            <a: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Настоящий друг – это тот…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Друзья всегда…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Я могу дружить с такими людьми, которые…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Со мной дружат потому, что…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02137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480720" cy="172819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               </a:t>
            </a:r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Песня о Дружбе</a:t>
            </a:r>
            <a:b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02137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Весна пришла [Виктория Кирдий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29" y="2060848"/>
            <a:ext cx="49596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128792" cy="345638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               </a:t>
            </a:r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21379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Какое у вас настроение? </a:t>
            </a:r>
          </a:p>
          <a:p>
            <a:pPr algn="ctr"/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Выберите себе шарик в соответствии с вашим настроением!</a:t>
            </a:r>
          </a:p>
          <a:p>
            <a:pPr algn="ctr"/>
            <a:endParaRPr lang="ru-RU" sz="2400" b="1" i="1" dirty="0" smtClean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Жёлтый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весёлое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настроение</a:t>
            </a: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радостное </a:t>
            </a:r>
          </a:p>
          <a:p>
            <a:endParaRPr lang="ru-RU" sz="24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елёный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спокойное</a:t>
            </a:r>
          </a:p>
          <a:p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грустное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http://t0.gstatic.com/images?q=tbn:ANd9GcTmR3YRuim5jwkpbnrPLPAcRHYHQoE8bjTAGThBbAcNX5fO7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38" y="3028891"/>
            <a:ext cx="3960440" cy="30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128792" cy="345638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               </a:t>
            </a:r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21379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   Спасибо за внимание!</a:t>
            </a: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1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9"/>
            <a:ext cx="47525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484784"/>
            <a:ext cx="7772400" cy="324035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Дружба - главное чудо всегда,</a:t>
            </a:r>
            <a: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Сто открытий для настоящего,</a:t>
            </a:r>
            <a: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И любая беда не беда,</a:t>
            </a:r>
            <a: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Если рядом друзья настоящие!</a:t>
            </a:r>
            <a: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</a:br>
            <a:endParaRPr lang="ru-RU" sz="2800" dirty="0" smtClean="0">
              <a:solidFill>
                <a:srgbClr val="A818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355160" cy="2232248"/>
          </a:xfrm>
        </p:spPr>
        <p:txBody>
          <a:bodyPr>
            <a:noAutofit/>
          </a:bodyPr>
          <a:lstStyle/>
          <a:p>
            <a:pPr lvl="0" algn="l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«дерево Дружбы»</a:t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b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Изучить литературу по теме.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2. Разучить песню о дружбе.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3. Узнать, что означает слово «дружба».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4. Найти пословицы о дружбе.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5. Представить, каким должен быть друг.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6. Вспомнить мультфильмы о дружбе.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7. Составить законы дружбы</a:t>
            </a:r>
            <a:r>
              <a:rPr lang="ru-RU" sz="1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chi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30194">
            <a:off x="2194840" y="4487686"/>
            <a:ext cx="2520280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544">
            <a:off x="5174380" y="4468627"/>
            <a:ext cx="2084837" cy="19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5"/>
            <a:ext cx="7355160" cy="720079"/>
          </a:xfrm>
        </p:spPr>
        <p:txBody>
          <a:bodyPr>
            <a:noAutofit/>
          </a:bodyPr>
          <a:lstStyle/>
          <a:p>
            <a:pPr lvl="0" algn="l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80729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191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   Что </a:t>
            </a:r>
            <a:r>
              <a:rPr lang="ru-RU" sz="2800" b="1" i="1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такое дружба?</a:t>
            </a:r>
            <a:endParaRPr lang="ru-RU" sz="2800" dirty="0">
              <a:solidFill>
                <a:srgbClr val="FF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06084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Дружба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близкие отношения, основанные на взаимном доверии, привязанности, общности интересов. Такое объяснение дано 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слову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“дружба” в словаре 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Ожегова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15616" y="5085184"/>
            <a:ext cx="6984776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Игра «Найди себе подобного</a:t>
            </a:r>
            <a:r>
              <a:rPr lang="ru-RU" sz="24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i="1" dirty="0">
              <a:solidFill>
                <a:srgbClr val="A818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Открытки к 8 Марта (18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55059"/>
            <a:ext cx="2097061" cy="258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" y="-264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283" y="1772817"/>
            <a:ext cx="7067128" cy="223224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2 группа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Назвать друзей из мультфильмов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3 группа</a:t>
            </a:r>
            <a:br>
              <a:rPr lang="ru-RU" sz="24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Подумать,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какими качествами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должен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обладать настоящий друг?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052736"/>
            <a:ext cx="45365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Работа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группах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772817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A8189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b="1" i="1" dirty="0">
                <a:solidFill>
                  <a:srgbClr val="A81897"/>
                </a:solidFill>
                <a:latin typeface="Arial" pitchFamily="34" charset="0"/>
                <a:cs typeface="Arial" pitchFamily="34" charset="0"/>
              </a:rPr>
              <a:t>группа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Закончить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пословицы о дружбе.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t2.gstatic.com/images?q=tbn:ANd9GcQDb5F00ToA1qCJlOkVivpMp2wPrGB9fSf5-brTN9O4OmjR7Ugz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0403"/>
            <a:ext cx="2376264" cy="11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4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6264696" cy="460851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   Закончи </a:t>
            </a:r>
            <a:r>
              <a:rPr lang="ru-RU" sz="2800" b="1" i="1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пословицы о </a:t>
            </a:r>
            <a:r>
              <a:rPr lang="ru-RU" sz="28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дружбе</a:t>
            </a:r>
            <a:br>
              <a:rPr lang="ru-RU" sz="28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имей сто рублей, а имей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Человек без друзей, что дерево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Друга ищи, а найдешь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Дружба, как стекло: разобьешь-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Друг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познается…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 друга в жизни…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Старый друг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лучше…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509120"/>
            <a:ext cx="288024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5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4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12768" cy="187220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            Каких героев из мультфильмов                                                 	      можно </a:t>
            </a:r>
            <a:r>
              <a:rPr lang="ru-RU" sz="2400" b="1" i="1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>назвать друзьями?</a:t>
            </a:r>
            <a: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10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29" y="4201416"/>
            <a:ext cx="2664991" cy="190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inniethePoo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8083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3643757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3"/>
            <a:ext cx="29523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53480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2803"/>
            <a:ext cx="2736304" cy="18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aza_Malysh&amp;Karl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72804"/>
            <a:ext cx="2736303" cy="18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4104456" cy="4608512"/>
          </a:xfrm>
        </p:spPr>
        <p:txBody>
          <a:bodyPr>
            <a:noAutofit/>
          </a:bodyPr>
          <a:lstStyle/>
          <a:p>
            <a:pPr algn="l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836713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sz="2400" b="1" i="1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акими </a:t>
            </a:r>
            <a:r>
              <a:rPr lang="ru-RU" sz="2400" b="1" i="1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качествами должен обладать настоящий друг?</a:t>
            </a:r>
            <a:endParaRPr lang="ru-RU" sz="2400" dirty="0">
              <a:solidFill>
                <a:srgbClr val="FF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4271"/>
            <a:ext cx="2695245" cy="287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5076057" y="2034272"/>
            <a:ext cx="1584176" cy="279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честный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535995" y="3228947"/>
            <a:ext cx="3051999" cy="3812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4860033" y="3861048"/>
            <a:ext cx="2405739" cy="305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5281972" y="4437113"/>
            <a:ext cx="224235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4589359" y="2564904"/>
            <a:ext cx="2676413" cy="292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1595308" y="5029201"/>
            <a:ext cx="1867691" cy="299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3462999" y="2034271"/>
            <a:ext cx="904791" cy="2797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17" name="WordArt 19"/>
          <p:cNvSpPr>
            <a:spLocks noChangeArrowheads="1" noChangeShapeType="1" noTextEdit="1"/>
          </p:cNvSpPr>
          <p:nvPr/>
        </p:nvSpPr>
        <p:spPr bwMode="auto">
          <a:xfrm>
            <a:off x="3131839" y="5517233"/>
            <a:ext cx="1944217" cy="3339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вежливый</a:t>
            </a:r>
          </a:p>
        </p:txBody>
      </p:sp>
      <p:sp>
        <p:nvSpPr>
          <p:cNvPr id="18" name="WordArt 20"/>
          <p:cNvSpPr>
            <a:spLocks noChangeArrowheads="1" noChangeShapeType="1" noTextEdit="1"/>
          </p:cNvSpPr>
          <p:nvPr/>
        </p:nvSpPr>
        <p:spPr bwMode="auto">
          <a:xfrm>
            <a:off x="5436096" y="5178829"/>
            <a:ext cx="1584176" cy="338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>жадный</a:t>
            </a:r>
          </a:p>
        </p:txBody>
      </p:sp>
    </p:spTree>
    <p:extLst>
      <p:ext uri="{BB962C8B-B14F-4D97-AF65-F5344CB8AC3E}">
        <p14:creationId xmlns:p14="http://schemas.microsoft.com/office/powerpoint/2010/main" val="1200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4104456" cy="4608512"/>
          </a:xfrm>
        </p:spPr>
        <p:txBody>
          <a:bodyPr>
            <a:noAutofit/>
          </a:bodyPr>
          <a:lstStyle/>
          <a:p>
            <a:pPr algn="l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latin typeface="Arial"/>
                <a:cs typeface="Arial"/>
              </a:rPr>
            </a:b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28836"/>
            <a:ext cx="337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1972" y="2743200"/>
            <a:ext cx="238637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021379"/>
            <a:ext cx="67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Составление проекта «Дерево Дружбы</a:t>
            </a:r>
            <a:r>
              <a:rPr lang="ru-RU" sz="2400" b="1" i="1" dirty="0" smtClean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»:</a:t>
            </a:r>
          </a:p>
          <a:p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Возьми отпечаток своей ладошки.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Напиши на этом отпечатке пословицу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дружбе или качество, которым обладает настоящий друг.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Наклей эту ладошку на наше «Дерево Дружбы»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rebenok.com/file/54765/i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699035"/>
            <a:ext cx="3960440" cy="23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Тема Office</vt:lpstr>
      <vt:lpstr>Коллективный творческий проект «Дерево дружбы»</vt:lpstr>
      <vt:lpstr>Дружба - главное чудо всегда, Сто открытий для настоящего, И любая беда не беда, Если рядом друзья настоящие! </vt:lpstr>
      <vt:lpstr> Цель проекта: создать «дерево Дружбы»                        Задачи проекта:              1. Изучить литературу по теме.              2. Разучить песню о дружбе.              3. Узнать, что означает слово «дружба».              4. Найти пословицы о дружбе.              5. Представить, каким должен быть друг.              6. Вспомнить мультфильмы о дружбе.              7. Составить законы дружбы. </vt:lpstr>
      <vt:lpstr> . </vt:lpstr>
      <vt:lpstr>                                                                                                                                                      2 группа  Назвать друзей из мультфильмов.                         3 группа Подумать, какими качествами  должен обладать настоящий друг?</vt:lpstr>
      <vt:lpstr>   Закончи пословицы о дружбе  Не имей сто рублей, а имей … Человек без друзей, что дерево … Друга ищи, а найдешь … Дружба, как стекло: разобьешь- … Друг познается… Без друга в жизни… Старый друг лучше…   </vt:lpstr>
      <vt:lpstr>            Каких героев из мультфильмов                                                        можно назвать друзьями?  </vt:lpstr>
      <vt:lpstr>  </vt:lpstr>
      <vt:lpstr>  </vt:lpstr>
      <vt:lpstr>  1. Один за всех и все за одного. 2. Уважайте друг друга и помогайте друг другу. 3. Радуйтесь вместе с друзьями. 4. Не обижайте друзей и всех, кто вас окружает. 5. Не оставляйте друзей в беде, не подводите их, не предавайте, не обманывайте, не нарушайте своих обещаний. 6. Берегите друзей, ведь друга потерять легко.  Старый друг лучше новых двух.      </vt:lpstr>
      <vt:lpstr>    - Мы достигли своей цели? - Ребята, что было главным лично для каждого из вас на занятии?        Настоящий друг – это тот…          Друзья всегда…          Я могу дружить с такими людьми, которые…          Со мной дружат потому, что…      </vt:lpstr>
      <vt:lpstr>                Песня о Дружбе      </vt:lpstr>
      <vt:lpstr>                       </vt:lpstr>
      <vt:lpstr>               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«Дерево дружбы»</dc:title>
  <dc:creator>Dima</dc:creator>
  <cp:lastModifiedBy>Пользователь Windows</cp:lastModifiedBy>
  <cp:revision>34</cp:revision>
  <dcterms:created xsi:type="dcterms:W3CDTF">2013-03-09T10:19:39Z</dcterms:created>
  <dcterms:modified xsi:type="dcterms:W3CDTF">2014-03-03T13:05:32Z</dcterms:modified>
</cp:coreProperties>
</file>