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4" r:id="rId9"/>
    <p:sldId id="261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EC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смена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дети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 смена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дети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3 смена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дети 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11806336"/>
        <c:axId val="111807872"/>
        <c:axId val="0"/>
      </c:bar3DChart>
      <c:catAx>
        <c:axId val="111806336"/>
        <c:scaling>
          <c:orientation val="minMax"/>
        </c:scaling>
        <c:delete val="0"/>
        <c:axPos val="b"/>
        <c:majorTickMark val="out"/>
        <c:minorTickMark val="none"/>
        <c:tickLblPos val="nextTo"/>
        <c:crossAx val="111807872"/>
        <c:crosses val="autoZero"/>
        <c:auto val="1"/>
        <c:lblAlgn val="ctr"/>
        <c:lblOffset val="100"/>
        <c:noMultiLvlLbl val="0"/>
      </c:catAx>
      <c:valAx>
        <c:axId val="1118078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18063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EC5DAC-82C1-41E4-BBC0-CC6B6D6158A3}" type="doc">
      <dgm:prSet loTypeId="urn:microsoft.com/office/officeart/2005/8/layout/hierarchy1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E166A8EF-63CC-48B6-AF09-51126CBA8889}">
      <dgm:prSet phldrT="[Текст]" custT="1"/>
      <dgm:spPr/>
      <dgm:t>
        <a:bodyPr/>
        <a:lstStyle/>
        <a:p>
          <a:r>
            <a:rPr lang="ru-RU" sz="3600" b="1" dirty="0" smtClean="0"/>
            <a:t>Молодежный центр</a:t>
          </a:r>
          <a:endParaRPr lang="ru-RU" sz="3600" b="1" dirty="0"/>
        </a:p>
      </dgm:t>
    </dgm:pt>
    <dgm:pt modelId="{5A4DADC7-EB44-4F77-94C5-105CDE4987F6}" type="parTrans" cxnId="{18DBFD0A-29E2-4C9D-A027-5400BD1AAD9D}">
      <dgm:prSet/>
      <dgm:spPr/>
      <dgm:t>
        <a:bodyPr/>
        <a:lstStyle/>
        <a:p>
          <a:endParaRPr lang="ru-RU"/>
        </a:p>
      </dgm:t>
    </dgm:pt>
    <dgm:pt modelId="{50D62265-D8F8-43C7-A440-C8D073B818E2}" type="sibTrans" cxnId="{18DBFD0A-29E2-4C9D-A027-5400BD1AAD9D}">
      <dgm:prSet/>
      <dgm:spPr/>
      <dgm:t>
        <a:bodyPr/>
        <a:lstStyle/>
        <a:p>
          <a:endParaRPr lang="ru-RU"/>
        </a:p>
      </dgm:t>
    </dgm:pt>
    <dgm:pt modelId="{3F9285D8-F52B-42D7-B634-6F1CD384DE2C}">
      <dgm:prSet phldrT="[Текст]"/>
      <dgm:spPr/>
      <dgm:t>
        <a:bodyPr/>
        <a:lstStyle/>
        <a:p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Танцевальная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студия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Backstreet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r>
            <a:rPr lang="ru-RU" dirty="0" smtClean="0"/>
            <a:t> </a:t>
          </a:r>
          <a:endParaRPr lang="ru-RU" dirty="0"/>
        </a:p>
      </dgm:t>
    </dgm:pt>
    <dgm:pt modelId="{95850010-1761-4E21-B8DE-832631ABA233}" type="parTrans" cxnId="{962D1697-CCDA-4D19-A7B7-2E03CD214E6C}">
      <dgm:prSet/>
      <dgm:spPr/>
      <dgm:t>
        <a:bodyPr/>
        <a:lstStyle/>
        <a:p>
          <a:endParaRPr lang="ru-RU"/>
        </a:p>
      </dgm:t>
    </dgm:pt>
    <dgm:pt modelId="{CFEF904B-2BF8-41D6-AA19-21AD65B931FF}" type="sibTrans" cxnId="{962D1697-CCDA-4D19-A7B7-2E03CD214E6C}">
      <dgm:prSet/>
      <dgm:spPr/>
      <dgm:t>
        <a:bodyPr/>
        <a:lstStyle/>
        <a:p>
          <a:endParaRPr lang="ru-RU"/>
        </a:p>
      </dgm:t>
    </dgm:pt>
    <dgm:pt modelId="{119477A5-6173-4864-BDF4-DCA4CAEFF0AD}">
      <dgm:prSet phldrT="[Текст]"/>
      <dgm:spPr/>
      <dgm:t>
        <a:bodyPr/>
        <a:lstStyle/>
        <a:p>
          <a:r>
            <a:rPr lang="ru-RU" b="1" dirty="0" smtClean="0"/>
            <a:t>Клуб</a:t>
          </a:r>
          <a:r>
            <a:rPr lang="ru-RU" dirty="0" smtClean="0"/>
            <a:t> </a:t>
          </a:r>
          <a:r>
            <a:rPr lang="ru-RU" b="1" dirty="0" smtClean="0"/>
            <a:t>свободного</a:t>
          </a:r>
          <a:r>
            <a:rPr lang="ru-RU" dirty="0" smtClean="0"/>
            <a:t> </a:t>
          </a:r>
          <a:r>
            <a:rPr lang="ru-RU" b="1" dirty="0" smtClean="0"/>
            <a:t>общения</a:t>
          </a:r>
          <a:endParaRPr lang="ru-RU" b="1" dirty="0"/>
        </a:p>
      </dgm:t>
    </dgm:pt>
    <dgm:pt modelId="{B6A68C1A-5841-4AEC-B759-38999BB1A752}" type="parTrans" cxnId="{0E44E458-26DE-4D88-BB23-F79C9EEBCB25}">
      <dgm:prSet/>
      <dgm:spPr/>
      <dgm:t>
        <a:bodyPr/>
        <a:lstStyle/>
        <a:p>
          <a:endParaRPr lang="ru-RU"/>
        </a:p>
      </dgm:t>
    </dgm:pt>
    <dgm:pt modelId="{3ED43B92-D67B-4C54-9952-FB44108EF7FC}" type="sibTrans" cxnId="{0E44E458-26DE-4D88-BB23-F79C9EEBCB25}">
      <dgm:prSet/>
      <dgm:spPr/>
      <dgm:t>
        <a:bodyPr/>
        <a:lstStyle/>
        <a:p>
          <a:endParaRPr lang="ru-RU"/>
        </a:p>
      </dgm:t>
    </dgm:pt>
    <dgm:pt modelId="{1CAC2A04-2C31-4A55-A9CD-3F6006EFEDF2}">
      <dgm:prSet phldrT="[Текст]"/>
      <dgm:spPr/>
      <dgm:t>
        <a:bodyPr/>
        <a:lstStyle/>
        <a:p>
          <a:r>
            <a:rPr lang="ru-RU" b="1" dirty="0" err="1" smtClean="0"/>
            <a:t>Медиацентр</a:t>
          </a:r>
          <a:r>
            <a:rPr lang="ru-RU" dirty="0" smtClean="0"/>
            <a:t> </a:t>
          </a:r>
          <a:endParaRPr lang="ru-RU" dirty="0"/>
        </a:p>
      </dgm:t>
    </dgm:pt>
    <dgm:pt modelId="{434C104B-EBCE-4B4E-A92F-AB7659A26CE2}" type="sibTrans" cxnId="{51F3D09D-DB96-4290-A8ED-1E05774A7266}">
      <dgm:prSet/>
      <dgm:spPr/>
      <dgm:t>
        <a:bodyPr/>
        <a:lstStyle/>
        <a:p>
          <a:endParaRPr lang="ru-RU"/>
        </a:p>
      </dgm:t>
    </dgm:pt>
    <dgm:pt modelId="{AB7CBEAB-C6C7-4E0F-82E8-9F939C4A5C1E}" type="parTrans" cxnId="{51F3D09D-DB96-4290-A8ED-1E05774A7266}">
      <dgm:prSet/>
      <dgm:spPr/>
      <dgm:t>
        <a:bodyPr/>
        <a:lstStyle/>
        <a:p>
          <a:endParaRPr lang="ru-RU"/>
        </a:p>
      </dgm:t>
    </dgm:pt>
    <dgm:pt modelId="{A1E6504C-6BD1-47AB-84FD-FDED865B7BEE}">
      <dgm:prSet phldrT="[Текст]"/>
      <dgm:spPr/>
      <dgm:t>
        <a:bodyPr/>
        <a:lstStyle/>
        <a:p>
          <a:r>
            <a:rPr lang="ru-RU" b="1" dirty="0" smtClean="0"/>
            <a:t>Клуб</a:t>
          </a:r>
          <a:r>
            <a:rPr lang="ru-RU" dirty="0" smtClean="0"/>
            <a:t> </a:t>
          </a:r>
          <a:r>
            <a:rPr lang="ru-RU" b="1" dirty="0" smtClean="0"/>
            <a:t>игроков</a:t>
          </a:r>
          <a:r>
            <a:rPr lang="ru-RU" dirty="0" smtClean="0"/>
            <a:t> </a:t>
          </a:r>
          <a:r>
            <a:rPr lang="ru-RU" b="1" dirty="0" smtClean="0"/>
            <a:t>в</a:t>
          </a:r>
          <a:r>
            <a:rPr lang="ru-RU" dirty="0" smtClean="0"/>
            <a:t> «</a:t>
          </a:r>
          <a:r>
            <a:rPr lang="ru-RU" b="1" dirty="0" smtClean="0"/>
            <a:t>Мафию</a:t>
          </a:r>
          <a:r>
            <a:rPr lang="ru-RU" dirty="0" smtClean="0"/>
            <a:t>»</a:t>
          </a:r>
          <a:endParaRPr lang="ru-RU" dirty="0"/>
        </a:p>
      </dgm:t>
    </dgm:pt>
    <dgm:pt modelId="{21A60B69-75C1-443D-820B-1DA525DD0D9E}" type="parTrans" cxnId="{D2B6BBE7-CDC9-4182-A849-C090062FC61F}">
      <dgm:prSet/>
      <dgm:spPr/>
      <dgm:t>
        <a:bodyPr/>
        <a:lstStyle/>
        <a:p>
          <a:endParaRPr lang="ru-RU"/>
        </a:p>
      </dgm:t>
    </dgm:pt>
    <dgm:pt modelId="{C0EF8124-F278-4E16-98B5-6EB7888427EE}" type="sibTrans" cxnId="{D2B6BBE7-CDC9-4182-A849-C090062FC61F}">
      <dgm:prSet/>
      <dgm:spPr/>
      <dgm:t>
        <a:bodyPr/>
        <a:lstStyle/>
        <a:p>
          <a:endParaRPr lang="ru-RU"/>
        </a:p>
      </dgm:t>
    </dgm:pt>
    <dgm:pt modelId="{CDB61831-5A64-462A-887C-150CC3EE4389}">
      <dgm:prSet/>
      <dgm:spPr/>
      <dgm:t>
        <a:bodyPr/>
        <a:lstStyle/>
        <a:p>
          <a:r>
            <a:rPr lang="ru-RU" b="1" dirty="0" smtClean="0"/>
            <a:t>Радио</a:t>
          </a:r>
        </a:p>
        <a:p>
          <a:r>
            <a:rPr lang="ru-RU" b="1" dirty="0" smtClean="0"/>
            <a:t>Тимур-</a:t>
          </a:r>
          <a:r>
            <a:rPr lang="en-US" b="1" dirty="0" smtClean="0"/>
            <a:t>FM</a:t>
          </a:r>
          <a:r>
            <a:rPr lang="ru-RU" dirty="0" smtClean="0"/>
            <a:t> </a:t>
          </a:r>
          <a:endParaRPr lang="ru-RU" dirty="0"/>
        </a:p>
      </dgm:t>
    </dgm:pt>
    <dgm:pt modelId="{6DE74649-837B-4DC7-A4E3-390207875D09}" type="parTrans" cxnId="{0C0B57F1-E7F7-4018-9BDA-01B037715C15}">
      <dgm:prSet/>
      <dgm:spPr/>
      <dgm:t>
        <a:bodyPr/>
        <a:lstStyle/>
        <a:p>
          <a:endParaRPr lang="ru-RU"/>
        </a:p>
      </dgm:t>
    </dgm:pt>
    <dgm:pt modelId="{EC520C83-89E4-4F12-866B-55975AF9C466}" type="sibTrans" cxnId="{0C0B57F1-E7F7-4018-9BDA-01B037715C15}">
      <dgm:prSet/>
      <dgm:spPr/>
      <dgm:t>
        <a:bodyPr/>
        <a:lstStyle/>
        <a:p>
          <a:endParaRPr lang="ru-RU"/>
        </a:p>
      </dgm:t>
    </dgm:pt>
    <dgm:pt modelId="{7733FF2A-DC7C-4F33-9D5A-F5C7B4C950E1}">
      <dgm:prSet/>
      <dgm:spPr/>
      <dgm:t>
        <a:bodyPr/>
        <a:lstStyle/>
        <a:p>
          <a:r>
            <a:rPr lang="ru-RU" b="1" dirty="0" smtClean="0"/>
            <a:t>Тимуровская</a:t>
          </a:r>
          <a:r>
            <a:rPr lang="ru-RU" dirty="0" smtClean="0"/>
            <a:t> </a:t>
          </a:r>
          <a:r>
            <a:rPr lang="ru-RU" b="1" dirty="0" smtClean="0"/>
            <a:t>га</a:t>
          </a:r>
          <a:r>
            <a:rPr lang="en-US" b="1" dirty="0" smtClean="0"/>
            <a:t>Z</a:t>
          </a:r>
          <a:r>
            <a:rPr lang="ru-RU" b="1" dirty="0" err="1" smtClean="0"/>
            <a:t>ета</a:t>
          </a:r>
          <a:endParaRPr lang="ru-RU" b="1" dirty="0"/>
        </a:p>
      </dgm:t>
    </dgm:pt>
    <dgm:pt modelId="{1EF3A7FD-450C-41D4-ABA9-37073C9C3AD8}" type="parTrans" cxnId="{DDCCA9F2-FED5-4124-9CAC-F823FD5D462E}">
      <dgm:prSet/>
      <dgm:spPr/>
      <dgm:t>
        <a:bodyPr/>
        <a:lstStyle/>
        <a:p>
          <a:endParaRPr lang="ru-RU"/>
        </a:p>
      </dgm:t>
    </dgm:pt>
    <dgm:pt modelId="{5483B8FB-4297-459D-B1E4-2A87DEF27AEA}" type="sibTrans" cxnId="{DDCCA9F2-FED5-4124-9CAC-F823FD5D462E}">
      <dgm:prSet/>
      <dgm:spPr/>
      <dgm:t>
        <a:bodyPr/>
        <a:lstStyle/>
        <a:p>
          <a:endParaRPr lang="ru-RU"/>
        </a:p>
      </dgm:t>
    </dgm:pt>
    <dgm:pt modelId="{79A25FE5-D46F-4C09-BF5E-24400BF30DF2}">
      <dgm:prSet phldrT="[Текст]"/>
      <dgm:spPr/>
      <dgm:t>
        <a:bodyPr/>
        <a:lstStyle/>
        <a:p>
          <a:r>
            <a:rPr lang="ru-RU" b="1" dirty="0" smtClean="0"/>
            <a:t>Тимуровское</a:t>
          </a:r>
          <a:r>
            <a:rPr lang="ru-RU" dirty="0" smtClean="0"/>
            <a:t> </a:t>
          </a:r>
          <a:r>
            <a:rPr lang="ru-RU" b="1" dirty="0" smtClean="0"/>
            <a:t>движение</a:t>
          </a:r>
          <a:endParaRPr lang="ru-RU" b="1" dirty="0"/>
        </a:p>
      </dgm:t>
    </dgm:pt>
    <dgm:pt modelId="{08151817-277C-4AB5-B1E9-2E4CDDDABD24}" type="parTrans" cxnId="{AF3C37E9-7AF0-4D9E-8D48-DAB40E3EB781}">
      <dgm:prSet/>
      <dgm:spPr/>
      <dgm:t>
        <a:bodyPr/>
        <a:lstStyle/>
        <a:p>
          <a:endParaRPr lang="ru-RU"/>
        </a:p>
      </dgm:t>
    </dgm:pt>
    <dgm:pt modelId="{9696C9BE-E674-47B1-9FBD-3F362B01D77A}" type="sibTrans" cxnId="{AF3C37E9-7AF0-4D9E-8D48-DAB40E3EB781}">
      <dgm:prSet/>
      <dgm:spPr/>
      <dgm:t>
        <a:bodyPr/>
        <a:lstStyle/>
        <a:p>
          <a:endParaRPr lang="ru-RU"/>
        </a:p>
      </dgm:t>
    </dgm:pt>
    <dgm:pt modelId="{F52232E7-0626-4B14-A7B2-7D1824B27F8C}">
      <dgm:prSet/>
      <dgm:spPr/>
      <dgm:t>
        <a:bodyPr/>
        <a:lstStyle/>
        <a:p>
          <a:r>
            <a:rPr lang="ru-RU" b="1" dirty="0" smtClean="0"/>
            <a:t>Тимуровец-</a:t>
          </a:r>
          <a:r>
            <a:rPr lang="en-US" b="1" dirty="0" smtClean="0"/>
            <a:t>news</a:t>
          </a:r>
          <a:endParaRPr lang="ru-RU" b="1" dirty="0"/>
        </a:p>
      </dgm:t>
    </dgm:pt>
    <dgm:pt modelId="{A74EFA8A-AAAC-42D8-93B4-D6A6A232B49F}" type="sibTrans" cxnId="{6E0FC658-F563-40FB-A05F-F21D4F30779B}">
      <dgm:prSet/>
      <dgm:spPr/>
      <dgm:t>
        <a:bodyPr/>
        <a:lstStyle/>
        <a:p>
          <a:endParaRPr lang="ru-RU"/>
        </a:p>
      </dgm:t>
    </dgm:pt>
    <dgm:pt modelId="{3DFC3931-F8BD-48E8-A495-772D10D257D2}" type="parTrans" cxnId="{6E0FC658-F563-40FB-A05F-F21D4F30779B}">
      <dgm:prSet/>
      <dgm:spPr/>
      <dgm:t>
        <a:bodyPr/>
        <a:lstStyle/>
        <a:p>
          <a:endParaRPr lang="ru-RU"/>
        </a:p>
      </dgm:t>
    </dgm:pt>
    <dgm:pt modelId="{5AA0E69F-FD69-4356-B2A8-8436FA7CF16A}">
      <dgm:prSet/>
      <dgm:spPr/>
      <dgm:t>
        <a:bodyPr/>
        <a:lstStyle/>
        <a:p>
          <a:r>
            <a:rPr lang="ru-RU" b="1" dirty="0" smtClean="0"/>
            <a:t>Клуб</a:t>
          </a:r>
          <a:r>
            <a:rPr lang="ru-RU" dirty="0" smtClean="0"/>
            <a:t> </a:t>
          </a:r>
          <a:r>
            <a:rPr lang="ru-RU" b="1" dirty="0" smtClean="0"/>
            <a:t>организаторов</a:t>
          </a:r>
          <a:r>
            <a:rPr lang="ru-RU" dirty="0" smtClean="0"/>
            <a:t> </a:t>
          </a:r>
          <a:r>
            <a:rPr lang="ru-RU" b="1" dirty="0" smtClean="0"/>
            <a:t>событий</a:t>
          </a:r>
          <a:endParaRPr lang="ru-RU" b="1" dirty="0"/>
        </a:p>
      </dgm:t>
    </dgm:pt>
    <dgm:pt modelId="{0DCCFB5E-2E29-4F1F-B2D9-51A7C436B389}" type="parTrans" cxnId="{7AE29326-DB07-40CE-8FC6-9F21BF2B78CC}">
      <dgm:prSet/>
      <dgm:spPr/>
      <dgm:t>
        <a:bodyPr/>
        <a:lstStyle/>
        <a:p>
          <a:endParaRPr lang="ru-RU"/>
        </a:p>
      </dgm:t>
    </dgm:pt>
    <dgm:pt modelId="{C68091D5-76F2-43DD-BBE4-DA134BC9E863}" type="sibTrans" cxnId="{7AE29326-DB07-40CE-8FC6-9F21BF2B78CC}">
      <dgm:prSet/>
      <dgm:spPr/>
      <dgm:t>
        <a:bodyPr/>
        <a:lstStyle/>
        <a:p>
          <a:endParaRPr lang="ru-RU"/>
        </a:p>
      </dgm:t>
    </dgm:pt>
    <dgm:pt modelId="{648EA6A9-9FE9-4A2D-9992-D6131F2B31DE}" type="pres">
      <dgm:prSet presAssocID="{DFEC5DAC-82C1-41E4-BBC0-CC6B6D6158A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2F666D1-7761-4A02-A316-73AF6D955A54}" type="pres">
      <dgm:prSet presAssocID="{E166A8EF-63CC-48B6-AF09-51126CBA8889}" presName="hierRoot1" presStyleCnt="0"/>
      <dgm:spPr/>
    </dgm:pt>
    <dgm:pt modelId="{34D2444A-329A-4ACB-8468-3D872A9ABC00}" type="pres">
      <dgm:prSet presAssocID="{E166A8EF-63CC-48B6-AF09-51126CBA8889}" presName="composite" presStyleCnt="0"/>
      <dgm:spPr/>
    </dgm:pt>
    <dgm:pt modelId="{C15555BC-F8FE-43B2-A9E7-5B7DF262DC1F}" type="pres">
      <dgm:prSet presAssocID="{E166A8EF-63CC-48B6-AF09-51126CBA8889}" presName="background" presStyleLbl="node0" presStyleIdx="0" presStyleCnt="1"/>
      <dgm:spPr/>
    </dgm:pt>
    <dgm:pt modelId="{0E4BB121-B9F5-4D3C-A4B0-A76D0FB97341}" type="pres">
      <dgm:prSet presAssocID="{E166A8EF-63CC-48B6-AF09-51126CBA8889}" presName="text" presStyleLbl="fgAcc0" presStyleIdx="0" presStyleCnt="1" custScaleX="639849" custScaleY="192667" custLinFactY="-35274" custLinFactNeighborX="25918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0CF119C-3849-41F0-B9C4-58E6E403DC5B}" type="pres">
      <dgm:prSet presAssocID="{E166A8EF-63CC-48B6-AF09-51126CBA8889}" presName="hierChild2" presStyleCnt="0"/>
      <dgm:spPr/>
    </dgm:pt>
    <dgm:pt modelId="{F039F751-81F7-42FD-B022-9AFDB608BB35}" type="pres">
      <dgm:prSet presAssocID="{95850010-1761-4E21-B8DE-832631ABA233}" presName="Name10" presStyleLbl="parChTrans1D2" presStyleIdx="0" presStyleCnt="6"/>
      <dgm:spPr/>
      <dgm:t>
        <a:bodyPr/>
        <a:lstStyle/>
        <a:p>
          <a:endParaRPr lang="ru-RU"/>
        </a:p>
      </dgm:t>
    </dgm:pt>
    <dgm:pt modelId="{97727672-0FD3-4588-828E-8CD24B698247}" type="pres">
      <dgm:prSet presAssocID="{3F9285D8-F52B-42D7-B634-6F1CD384DE2C}" presName="hierRoot2" presStyleCnt="0"/>
      <dgm:spPr/>
    </dgm:pt>
    <dgm:pt modelId="{74785BCD-E566-44E6-AF10-4E7AAE051AAE}" type="pres">
      <dgm:prSet presAssocID="{3F9285D8-F52B-42D7-B634-6F1CD384DE2C}" presName="composite2" presStyleCnt="0"/>
      <dgm:spPr/>
    </dgm:pt>
    <dgm:pt modelId="{764B0C81-8D82-4517-84EF-FA67A5024892}" type="pres">
      <dgm:prSet presAssocID="{3F9285D8-F52B-42D7-B634-6F1CD384DE2C}" presName="background2" presStyleLbl="node2" presStyleIdx="0" presStyleCnt="6"/>
      <dgm:spPr/>
    </dgm:pt>
    <dgm:pt modelId="{18851055-EAE1-4046-A022-884F1E82E770}" type="pres">
      <dgm:prSet presAssocID="{3F9285D8-F52B-42D7-B634-6F1CD384DE2C}" presName="text2" presStyleLbl="fgAcc2" presStyleIdx="0" presStyleCnt="6" custLinFactNeighborX="2986" custLinFactNeighborY="-26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E94AF9F-D437-49B0-BEAC-11EB2BDBE6C8}" type="pres">
      <dgm:prSet presAssocID="{3F9285D8-F52B-42D7-B634-6F1CD384DE2C}" presName="hierChild3" presStyleCnt="0"/>
      <dgm:spPr/>
    </dgm:pt>
    <dgm:pt modelId="{4BC4D16C-92ED-43DF-A801-07A649646221}" type="pres">
      <dgm:prSet presAssocID="{08151817-277C-4AB5-B1E9-2E4CDDDABD24}" presName="Name10" presStyleLbl="parChTrans1D2" presStyleIdx="1" presStyleCnt="6"/>
      <dgm:spPr/>
      <dgm:t>
        <a:bodyPr/>
        <a:lstStyle/>
        <a:p>
          <a:endParaRPr lang="ru-RU"/>
        </a:p>
      </dgm:t>
    </dgm:pt>
    <dgm:pt modelId="{95ACA10F-D634-4E0D-A653-B2A91DFEAFE7}" type="pres">
      <dgm:prSet presAssocID="{79A25FE5-D46F-4C09-BF5E-24400BF30DF2}" presName="hierRoot2" presStyleCnt="0"/>
      <dgm:spPr/>
    </dgm:pt>
    <dgm:pt modelId="{271EE41B-9C51-4D32-94CC-882FA6577BF3}" type="pres">
      <dgm:prSet presAssocID="{79A25FE5-D46F-4C09-BF5E-24400BF30DF2}" presName="composite2" presStyleCnt="0"/>
      <dgm:spPr/>
    </dgm:pt>
    <dgm:pt modelId="{2C1F99EC-DD55-463F-9388-5324DB6E49D5}" type="pres">
      <dgm:prSet presAssocID="{79A25FE5-D46F-4C09-BF5E-24400BF30DF2}" presName="background2" presStyleLbl="node2" presStyleIdx="1" presStyleCnt="6"/>
      <dgm:spPr/>
    </dgm:pt>
    <dgm:pt modelId="{629D7874-28AA-42FB-846F-4EF654FE9A3B}" type="pres">
      <dgm:prSet presAssocID="{79A25FE5-D46F-4C09-BF5E-24400BF30DF2}" presName="text2" presStyleLbl="fgAcc2" presStyleIdx="1" presStyleCnt="6" custLinFactNeighborX="-3969" custLinFactNeighborY="-56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6A7F27-3A05-4F10-A0D8-06DDFFEF5EFD}" type="pres">
      <dgm:prSet presAssocID="{79A25FE5-D46F-4C09-BF5E-24400BF30DF2}" presName="hierChild3" presStyleCnt="0"/>
      <dgm:spPr/>
    </dgm:pt>
    <dgm:pt modelId="{353FE81E-1472-4BDD-B25E-E946933611DB}" type="pres">
      <dgm:prSet presAssocID="{0DCCFB5E-2E29-4F1F-B2D9-51A7C436B389}" presName="Name10" presStyleLbl="parChTrans1D2" presStyleIdx="2" presStyleCnt="6"/>
      <dgm:spPr/>
      <dgm:t>
        <a:bodyPr/>
        <a:lstStyle/>
        <a:p>
          <a:endParaRPr lang="ru-RU"/>
        </a:p>
      </dgm:t>
    </dgm:pt>
    <dgm:pt modelId="{D00973DA-ADF0-451D-8F49-91E4B6BCB54E}" type="pres">
      <dgm:prSet presAssocID="{5AA0E69F-FD69-4356-B2A8-8436FA7CF16A}" presName="hierRoot2" presStyleCnt="0"/>
      <dgm:spPr/>
    </dgm:pt>
    <dgm:pt modelId="{00B20578-D42B-4D69-B3EE-70C743D173FE}" type="pres">
      <dgm:prSet presAssocID="{5AA0E69F-FD69-4356-B2A8-8436FA7CF16A}" presName="composite2" presStyleCnt="0"/>
      <dgm:spPr/>
    </dgm:pt>
    <dgm:pt modelId="{22DFD45E-FBBE-48BD-8C88-2EFB8C70EE9F}" type="pres">
      <dgm:prSet presAssocID="{5AA0E69F-FD69-4356-B2A8-8436FA7CF16A}" presName="background2" presStyleLbl="node2" presStyleIdx="2" presStyleCnt="6"/>
      <dgm:spPr/>
    </dgm:pt>
    <dgm:pt modelId="{15627D09-4B83-4C6D-8790-3514EEBA4C2A}" type="pres">
      <dgm:prSet presAssocID="{5AA0E69F-FD69-4356-B2A8-8436FA7CF16A}" presName="text2" presStyleLbl="fgAcc2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4DEE8A-FCC1-4460-81F7-4C0C9BC56513}" type="pres">
      <dgm:prSet presAssocID="{5AA0E69F-FD69-4356-B2A8-8436FA7CF16A}" presName="hierChild3" presStyleCnt="0"/>
      <dgm:spPr/>
    </dgm:pt>
    <dgm:pt modelId="{F4C6A6EA-5FAB-4727-A7B6-0F24C28DC295}" type="pres">
      <dgm:prSet presAssocID="{B6A68C1A-5841-4AEC-B759-38999BB1A752}" presName="Name10" presStyleLbl="parChTrans1D2" presStyleIdx="3" presStyleCnt="6"/>
      <dgm:spPr/>
      <dgm:t>
        <a:bodyPr/>
        <a:lstStyle/>
        <a:p>
          <a:endParaRPr lang="ru-RU"/>
        </a:p>
      </dgm:t>
    </dgm:pt>
    <dgm:pt modelId="{CCCAC570-531A-4CBD-BEE8-0C3683ED8AE7}" type="pres">
      <dgm:prSet presAssocID="{119477A5-6173-4864-BDF4-DCA4CAEFF0AD}" presName="hierRoot2" presStyleCnt="0"/>
      <dgm:spPr/>
    </dgm:pt>
    <dgm:pt modelId="{24367E05-B00E-4583-BB37-4BE7E881E8A8}" type="pres">
      <dgm:prSet presAssocID="{119477A5-6173-4864-BDF4-DCA4CAEFF0AD}" presName="composite2" presStyleCnt="0"/>
      <dgm:spPr/>
    </dgm:pt>
    <dgm:pt modelId="{5ED1B645-9885-467A-BEBB-605687DB6F77}" type="pres">
      <dgm:prSet presAssocID="{119477A5-6173-4864-BDF4-DCA4CAEFF0AD}" presName="background2" presStyleLbl="node2" presStyleIdx="3" presStyleCnt="6"/>
      <dgm:spPr/>
    </dgm:pt>
    <dgm:pt modelId="{AE9CDC57-9A8B-4194-AC21-1511B49F9EB6}" type="pres">
      <dgm:prSet presAssocID="{119477A5-6173-4864-BDF4-DCA4CAEFF0AD}" presName="text2" presStyleLbl="fgAcc2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02407B-092B-4223-98E5-F2C37E2401B5}" type="pres">
      <dgm:prSet presAssocID="{119477A5-6173-4864-BDF4-DCA4CAEFF0AD}" presName="hierChild3" presStyleCnt="0"/>
      <dgm:spPr/>
    </dgm:pt>
    <dgm:pt modelId="{4510F00E-28EC-4E50-8DEB-AC6ABCEDF71E}" type="pres">
      <dgm:prSet presAssocID="{21A60B69-75C1-443D-820B-1DA525DD0D9E}" presName="Name10" presStyleLbl="parChTrans1D2" presStyleIdx="4" presStyleCnt="6"/>
      <dgm:spPr/>
      <dgm:t>
        <a:bodyPr/>
        <a:lstStyle/>
        <a:p>
          <a:endParaRPr lang="ru-RU"/>
        </a:p>
      </dgm:t>
    </dgm:pt>
    <dgm:pt modelId="{08EBD01E-B1B6-49C3-A7A9-A92D3B877356}" type="pres">
      <dgm:prSet presAssocID="{A1E6504C-6BD1-47AB-84FD-FDED865B7BEE}" presName="hierRoot2" presStyleCnt="0"/>
      <dgm:spPr/>
    </dgm:pt>
    <dgm:pt modelId="{5E3316FE-7564-4F6D-866F-0B484226E5FF}" type="pres">
      <dgm:prSet presAssocID="{A1E6504C-6BD1-47AB-84FD-FDED865B7BEE}" presName="composite2" presStyleCnt="0"/>
      <dgm:spPr/>
    </dgm:pt>
    <dgm:pt modelId="{D8A5878D-28C0-4D63-81DD-41379B0C143E}" type="pres">
      <dgm:prSet presAssocID="{A1E6504C-6BD1-47AB-84FD-FDED865B7BEE}" presName="background2" presStyleLbl="node2" presStyleIdx="4" presStyleCnt="6"/>
      <dgm:spPr/>
    </dgm:pt>
    <dgm:pt modelId="{9B98971B-9B77-4F8E-9B58-BD7702CE6947}" type="pres">
      <dgm:prSet presAssocID="{A1E6504C-6BD1-47AB-84FD-FDED865B7BEE}" presName="text2" presStyleLbl="fgAcc2" presStyleIdx="4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1F2F84-45D8-4535-9789-86F6CB988C5B}" type="pres">
      <dgm:prSet presAssocID="{A1E6504C-6BD1-47AB-84FD-FDED865B7BEE}" presName="hierChild3" presStyleCnt="0"/>
      <dgm:spPr/>
    </dgm:pt>
    <dgm:pt modelId="{F9B67032-B607-4127-B822-B95385F9C984}" type="pres">
      <dgm:prSet presAssocID="{AB7CBEAB-C6C7-4E0F-82E8-9F939C4A5C1E}" presName="Name10" presStyleLbl="parChTrans1D2" presStyleIdx="5" presStyleCnt="6"/>
      <dgm:spPr/>
      <dgm:t>
        <a:bodyPr/>
        <a:lstStyle/>
        <a:p>
          <a:endParaRPr lang="ru-RU"/>
        </a:p>
      </dgm:t>
    </dgm:pt>
    <dgm:pt modelId="{3161A910-E877-4501-A532-A6501C71CC70}" type="pres">
      <dgm:prSet presAssocID="{1CAC2A04-2C31-4A55-A9CD-3F6006EFEDF2}" presName="hierRoot2" presStyleCnt="0"/>
      <dgm:spPr/>
    </dgm:pt>
    <dgm:pt modelId="{D4EDC8F4-BDD1-48D2-B8F1-1E6E3FF09827}" type="pres">
      <dgm:prSet presAssocID="{1CAC2A04-2C31-4A55-A9CD-3F6006EFEDF2}" presName="composite2" presStyleCnt="0"/>
      <dgm:spPr/>
    </dgm:pt>
    <dgm:pt modelId="{998742D8-9E94-4069-BAB1-C31F127E80DB}" type="pres">
      <dgm:prSet presAssocID="{1CAC2A04-2C31-4A55-A9CD-3F6006EFEDF2}" presName="background2" presStyleLbl="node2" presStyleIdx="5" presStyleCnt="6"/>
      <dgm:spPr/>
    </dgm:pt>
    <dgm:pt modelId="{FADF1D6E-F9F9-449F-9FA1-5B34C1BE7B24}" type="pres">
      <dgm:prSet presAssocID="{1CAC2A04-2C31-4A55-A9CD-3F6006EFEDF2}" presName="text2" presStyleLbl="fgAcc2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901A4E-7CEA-45C0-9D26-F7AD754DFC11}" type="pres">
      <dgm:prSet presAssocID="{1CAC2A04-2C31-4A55-A9CD-3F6006EFEDF2}" presName="hierChild3" presStyleCnt="0"/>
      <dgm:spPr/>
    </dgm:pt>
    <dgm:pt modelId="{0F6DAA21-BB34-4B8D-8CD2-151417487204}" type="pres">
      <dgm:prSet presAssocID="{3DFC3931-F8BD-48E8-A495-772D10D257D2}" presName="Name17" presStyleLbl="parChTrans1D3" presStyleIdx="0" presStyleCnt="3"/>
      <dgm:spPr/>
      <dgm:t>
        <a:bodyPr/>
        <a:lstStyle/>
        <a:p>
          <a:endParaRPr lang="ru-RU"/>
        </a:p>
      </dgm:t>
    </dgm:pt>
    <dgm:pt modelId="{81FEECEC-93B4-4402-83A7-EED75BEBD7BF}" type="pres">
      <dgm:prSet presAssocID="{F52232E7-0626-4B14-A7B2-7D1824B27F8C}" presName="hierRoot3" presStyleCnt="0"/>
      <dgm:spPr/>
    </dgm:pt>
    <dgm:pt modelId="{AC26966F-5338-49E8-B534-65E37E935B76}" type="pres">
      <dgm:prSet presAssocID="{F52232E7-0626-4B14-A7B2-7D1824B27F8C}" presName="composite3" presStyleCnt="0"/>
      <dgm:spPr/>
    </dgm:pt>
    <dgm:pt modelId="{87BD8DCD-AC3C-4864-AAF7-18F4CC66B94F}" type="pres">
      <dgm:prSet presAssocID="{F52232E7-0626-4B14-A7B2-7D1824B27F8C}" presName="background3" presStyleLbl="node3" presStyleIdx="0" presStyleCnt="3"/>
      <dgm:spPr/>
    </dgm:pt>
    <dgm:pt modelId="{D8FEB2F0-8A38-4C1E-ACEB-FD090DB8DA69}" type="pres">
      <dgm:prSet presAssocID="{F52232E7-0626-4B14-A7B2-7D1824B27F8C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1C9509-1D74-47A0-A775-5259E3754242}" type="pres">
      <dgm:prSet presAssocID="{F52232E7-0626-4B14-A7B2-7D1824B27F8C}" presName="hierChild4" presStyleCnt="0"/>
      <dgm:spPr/>
    </dgm:pt>
    <dgm:pt modelId="{1E5DA053-D63C-4363-ADA8-E6C3DAADA0EA}" type="pres">
      <dgm:prSet presAssocID="{6DE74649-837B-4DC7-A4E3-390207875D09}" presName="Name17" presStyleLbl="parChTrans1D3" presStyleIdx="1" presStyleCnt="3"/>
      <dgm:spPr/>
      <dgm:t>
        <a:bodyPr/>
        <a:lstStyle/>
        <a:p>
          <a:endParaRPr lang="ru-RU"/>
        </a:p>
      </dgm:t>
    </dgm:pt>
    <dgm:pt modelId="{F169ED36-94B6-46AD-8831-9223B676F795}" type="pres">
      <dgm:prSet presAssocID="{CDB61831-5A64-462A-887C-150CC3EE4389}" presName="hierRoot3" presStyleCnt="0"/>
      <dgm:spPr/>
    </dgm:pt>
    <dgm:pt modelId="{4EFA1863-0C82-472C-805D-976E61F7B6DD}" type="pres">
      <dgm:prSet presAssocID="{CDB61831-5A64-462A-887C-150CC3EE4389}" presName="composite3" presStyleCnt="0"/>
      <dgm:spPr/>
    </dgm:pt>
    <dgm:pt modelId="{11719928-84A5-45A7-90CE-2BA2C031BCBE}" type="pres">
      <dgm:prSet presAssocID="{CDB61831-5A64-462A-887C-150CC3EE4389}" presName="background3" presStyleLbl="node3" presStyleIdx="1" presStyleCnt="3"/>
      <dgm:spPr/>
    </dgm:pt>
    <dgm:pt modelId="{30240AA2-F1B6-4582-8AE0-956B3830D18E}" type="pres">
      <dgm:prSet presAssocID="{CDB61831-5A64-462A-887C-150CC3EE4389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828FAF-7CB3-4561-87A1-A4EEE3F50D2E}" type="pres">
      <dgm:prSet presAssocID="{CDB61831-5A64-462A-887C-150CC3EE4389}" presName="hierChild4" presStyleCnt="0"/>
      <dgm:spPr/>
    </dgm:pt>
    <dgm:pt modelId="{F223F012-0569-4B5F-8A2E-2652F0ABE17F}" type="pres">
      <dgm:prSet presAssocID="{1EF3A7FD-450C-41D4-ABA9-37073C9C3AD8}" presName="Name17" presStyleLbl="parChTrans1D3" presStyleIdx="2" presStyleCnt="3"/>
      <dgm:spPr/>
      <dgm:t>
        <a:bodyPr/>
        <a:lstStyle/>
        <a:p>
          <a:endParaRPr lang="ru-RU"/>
        </a:p>
      </dgm:t>
    </dgm:pt>
    <dgm:pt modelId="{3C27CF6A-8300-415C-87FB-83AF2C7D16BB}" type="pres">
      <dgm:prSet presAssocID="{7733FF2A-DC7C-4F33-9D5A-F5C7B4C950E1}" presName="hierRoot3" presStyleCnt="0"/>
      <dgm:spPr/>
    </dgm:pt>
    <dgm:pt modelId="{835901C9-3756-465F-9541-690323D63F26}" type="pres">
      <dgm:prSet presAssocID="{7733FF2A-DC7C-4F33-9D5A-F5C7B4C950E1}" presName="composite3" presStyleCnt="0"/>
      <dgm:spPr/>
    </dgm:pt>
    <dgm:pt modelId="{89925CCF-DD05-4E08-8620-E658101EE5CF}" type="pres">
      <dgm:prSet presAssocID="{7733FF2A-DC7C-4F33-9D5A-F5C7B4C950E1}" presName="background3" presStyleLbl="node3" presStyleIdx="2" presStyleCnt="3"/>
      <dgm:spPr/>
    </dgm:pt>
    <dgm:pt modelId="{ADD9F362-E6F7-487B-93BE-C3DB4BFDDE1D}" type="pres">
      <dgm:prSet presAssocID="{7733FF2A-DC7C-4F33-9D5A-F5C7B4C950E1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4C0E337-9EC0-4007-A59A-5665229C6828}" type="pres">
      <dgm:prSet presAssocID="{7733FF2A-DC7C-4F33-9D5A-F5C7B4C950E1}" presName="hierChild4" presStyleCnt="0"/>
      <dgm:spPr/>
    </dgm:pt>
  </dgm:ptLst>
  <dgm:cxnLst>
    <dgm:cxn modelId="{6E0FC658-F563-40FB-A05F-F21D4F30779B}" srcId="{1CAC2A04-2C31-4A55-A9CD-3F6006EFEDF2}" destId="{F52232E7-0626-4B14-A7B2-7D1824B27F8C}" srcOrd="0" destOrd="0" parTransId="{3DFC3931-F8BD-48E8-A495-772D10D257D2}" sibTransId="{A74EFA8A-AAAC-42D8-93B4-D6A6A232B49F}"/>
    <dgm:cxn modelId="{18DBFD0A-29E2-4C9D-A027-5400BD1AAD9D}" srcId="{DFEC5DAC-82C1-41E4-BBC0-CC6B6D6158A3}" destId="{E166A8EF-63CC-48B6-AF09-51126CBA8889}" srcOrd="0" destOrd="0" parTransId="{5A4DADC7-EB44-4F77-94C5-105CDE4987F6}" sibTransId="{50D62265-D8F8-43C7-A440-C8D073B818E2}"/>
    <dgm:cxn modelId="{0E44E458-26DE-4D88-BB23-F79C9EEBCB25}" srcId="{E166A8EF-63CC-48B6-AF09-51126CBA8889}" destId="{119477A5-6173-4864-BDF4-DCA4CAEFF0AD}" srcOrd="3" destOrd="0" parTransId="{B6A68C1A-5841-4AEC-B759-38999BB1A752}" sibTransId="{3ED43B92-D67B-4C54-9952-FB44108EF7FC}"/>
    <dgm:cxn modelId="{0C0B57F1-E7F7-4018-9BDA-01B037715C15}" srcId="{1CAC2A04-2C31-4A55-A9CD-3F6006EFEDF2}" destId="{CDB61831-5A64-462A-887C-150CC3EE4389}" srcOrd="1" destOrd="0" parTransId="{6DE74649-837B-4DC7-A4E3-390207875D09}" sibTransId="{EC520C83-89E4-4F12-866B-55975AF9C466}"/>
    <dgm:cxn modelId="{DDCCA9F2-FED5-4124-9CAC-F823FD5D462E}" srcId="{1CAC2A04-2C31-4A55-A9CD-3F6006EFEDF2}" destId="{7733FF2A-DC7C-4F33-9D5A-F5C7B4C950E1}" srcOrd="2" destOrd="0" parTransId="{1EF3A7FD-450C-41D4-ABA9-37073C9C3AD8}" sibTransId="{5483B8FB-4297-459D-B1E4-2A87DEF27AEA}"/>
    <dgm:cxn modelId="{A54D9E7C-6067-4F17-923E-8EB88275CA36}" type="presOf" srcId="{6DE74649-837B-4DC7-A4E3-390207875D09}" destId="{1E5DA053-D63C-4363-ADA8-E6C3DAADA0EA}" srcOrd="0" destOrd="0" presId="urn:microsoft.com/office/officeart/2005/8/layout/hierarchy1"/>
    <dgm:cxn modelId="{892F0D5C-D3B0-47A1-B89B-ACA4B15F3A89}" type="presOf" srcId="{0DCCFB5E-2E29-4F1F-B2D9-51A7C436B389}" destId="{353FE81E-1472-4BDD-B25E-E946933611DB}" srcOrd="0" destOrd="0" presId="urn:microsoft.com/office/officeart/2005/8/layout/hierarchy1"/>
    <dgm:cxn modelId="{E8D1A50A-A359-4E96-882D-8BF6DEC8DADB}" type="presOf" srcId="{1EF3A7FD-450C-41D4-ABA9-37073C9C3AD8}" destId="{F223F012-0569-4B5F-8A2E-2652F0ABE17F}" srcOrd="0" destOrd="0" presId="urn:microsoft.com/office/officeart/2005/8/layout/hierarchy1"/>
    <dgm:cxn modelId="{65CAAA9F-22CD-4D71-A281-B45A9AC996A9}" type="presOf" srcId="{3F9285D8-F52B-42D7-B634-6F1CD384DE2C}" destId="{18851055-EAE1-4046-A022-884F1E82E770}" srcOrd="0" destOrd="0" presId="urn:microsoft.com/office/officeart/2005/8/layout/hierarchy1"/>
    <dgm:cxn modelId="{7AEA04D9-47FD-4F48-AA28-E3DA54C56E9E}" type="presOf" srcId="{08151817-277C-4AB5-B1E9-2E4CDDDABD24}" destId="{4BC4D16C-92ED-43DF-A801-07A649646221}" srcOrd="0" destOrd="0" presId="urn:microsoft.com/office/officeart/2005/8/layout/hierarchy1"/>
    <dgm:cxn modelId="{8D46E775-59F6-4119-BA0A-6F9F5C425D01}" type="presOf" srcId="{21A60B69-75C1-443D-820B-1DA525DD0D9E}" destId="{4510F00E-28EC-4E50-8DEB-AC6ABCEDF71E}" srcOrd="0" destOrd="0" presId="urn:microsoft.com/office/officeart/2005/8/layout/hierarchy1"/>
    <dgm:cxn modelId="{67FB7A08-64ED-4C2C-8CCD-CBBBE84C7090}" type="presOf" srcId="{95850010-1761-4E21-B8DE-832631ABA233}" destId="{F039F751-81F7-42FD-B022-9AFDB608BB35}" srcOrd="0" destOrd="0" presId="urn:microsoft.com/office/officeart/2005/8/layout/hierarchy1"/>
    <dgm:cxn modelId="{D2B6BBE7-CDC9-4182-A849-C090062FC61F}" srcId="{E166A8EF-63CC-48B6-AF09-51126CBA8889}" destId="{A1E6504C-6BD1-47AB-84FD-FDED865B7BEE}" srcOrd="4" destOrd="0" parTransId="{21A60B69-75C1-443D-820B-1DA525DD0D9E}" sibTransId="{C0EF8124-F278-4E16-98B5-6EB7888427EE}"/>
    <dgm:cxn modelId="{962D1697-CCDA-4D19-A7B7-2E03CD214E6C}" srcId="{E166A8EF-63CC-48B6-AF09-51126CBA8889}" destId="{3F9285D8-F52B-42D7-B634-6F1CD384DE2C}" srcOrd="0" destOrd="0" parTransId="{95850010-1761-4E21-B8DE-832631ABA233}" sibTransId="{CFEF904B-2BF8-41D6-AA19-21AD65B931FF}"/>
    <dgm:cxn modelId="{E3463A32-F071-48DD-B792-2C8FFBA54345}" type="presOf" srcId="{119477A5-6173-4864-BDF4-DCA4CAEFF0AD}" destId="{AE9CDC57-9A8B-4194-AC21-1511B49F9EB6}" srcOrd="0" destOrd="0" presId="urn:microsoft.com/office/officeart/2005/8/layout/hierarchy1"/>
    <dgm:cxn modelId="{2A63DFFA-C1FA-4CEB-8531-FCD63337E0C1}" type="presOf" srcId="{CDB61831-5A64-462A-887C-150CC3EE4389}" destId="{30240AA2-F1B6-4582-8AE0-956B3830D18E}" srcOrd="0" destOrd="0" presId="urn:microsoft.com/office/officeart/2005/8/layout/hierarchy1"/>
    <dgm:cxn modelId="{8896ED10-D37D-47C5-9F96-14C235059865}" type="presOf" srcId="{AB7CBEAB-C6C7-4E0F-82E8-9F939C4A5C1E}" destId="{F9B67032-B607-4127-B822-B95385F9C984}" srcOrd="0" destOrd="0" presId="urn:microsoft.com/office/officeart/2005/8/layout/hierarchy1"/>
    <dgm:cxn modelId="{5E9C6EA8-488A-4A97-A96C-D9BEB3AEA37B}" type="presOf" srcId="{79A25FE5-D46F-4C09-BF5E-24400BF30DF2}" destId="{629D7874-28AA-42FB-846F-4EF654FE9A3B}" srcOrd="0" destOrd="0" presId="urn:microsoft.com/office/officeart/2005/8/layout/hierarchy1"/>
    <dgm:cxn modelId="{E556CC32-BF58-4A45-AE42-C7BA35832CAD}" type="presOf" srcId="{1CAC2A04-2C31-4A55-A9CD-3F6006EFEDF2}" destId="{FADF1D6E-F9F9-449F-9FA1-5B34C1BE7B24}" srcOrd="0" destOrd="0" presId="urn:microsoft.com/office/officeart/2005/8/layout/hierarchy1"/>
    <dgm:cxn modelId="{B49A0F09-BABA-4930-99E2-B49C7A773283}" type="presOf" srcId="{DFEC5DAC-82C1-41E4-BBC0-CC6B6D6158A3}" destId="{648EA6A9-9FE9-4A2D-9992-D6131F2B31DE}" srcOrd="0" destOrd="0" presId="urn:microsoft.com/office/officeart/2005/8/layout/hierarchy1"/>
    <dgm:cxn modelId="{6FC4EE7C-CFE7-4304-8451-C0EAB5BDF49B}" type="presOf" srcId="{3DFC3931-F8BD-48E8-A495-772D10D257D2}" destId="{0F6DAA21-BB34-4B8D-8CD2-151417487204}" srcOrd="0" destOrd="0" presId="urn:microsoft.com/office/officeart/2005/8/layout/hierarchy1"/>
    <dgm:cxn modelId="{81EEDE78-EC0D-427D-B7C0-6FF1FAB9FAD1}" type="presOf" srcId="{F52232E7-0626-4B14-A7B2-7D1824B27F8C}" destId="{D8FEB2F0-8A38-4C1E-ACEB-FD090DB8DA69}" srcOrd="0" destOrd="0" presId="urn:microsoft.com/office/officeart/2005/8/layout/hierarchy1"/>
    <dgm:cxn modelId="{61A1E68F-CA25-4A2C-8B51-CA2C22285F27}" type="presOf" srcId="{B6A68C1A-5841-4AEC-B759-38999BB1A752}" destId="{F4C6A6EA-5FAB-4727-A7B6-0F24C28DC295}" srcOrd="0" destOrd="0" presId="urn:microsoft.com/office/officeart/2005/8/layout/hierarchy1"/>
    <dgm:cxn modelId="{2196E0AC-CABE-4968-98AC-3D8563CE131C}" type="presOf" srcId="{7733FF2A-DC7C-4F33-9D5A-F5C7B4C950E1}" destId="{ADD9F362-E6F7-487B-93BE-C3DB4BFDDE1D}" srcOrd="0" destOrd="0" presId="urn:microsoft.com/office/officeart/2005/8/layout/hierarchy1"/>
    <dgm:cxn modelId="{AF3C37E9-7AF0-4D9E-8D48-DAB40E3EB781}" srcId="{E166A8EF-63CC-48B6-AF09-51126CBA8889}" destId="{79A25FE5-D46F-4C09-BF5E-24400BF30DF2}" srcOrd="1" destOrd="0" parTransId="{08151817-277C-4AB5-B1E9-2E4CDDDABD24}" sibTransId="{9696C9BE-E674-47B1-9FBD-3F362B01D77A}"/>
    <dgm:cxn modelId="{6FA43762-D21D-4564-AD15-5A5C29593008}" type="presOf" srcId="{5AA0E69F-FD69-4356-B2A8-8436FA7CF16A}" destId="{15627D09-4B83-4C6D-8790-3514EEBA4C2A}" srcOrd="0" destOrd="0" presId="urn:microsoft.com/office/officeart/2005/8/layout/hierarchy1"/>
    <dgm:cxn modelId="{7AE29326-DB07-40CE-8FC6-9F21BF2B78CC}" srcId="{E166A8EF-63CC-48B6-AF09-51126CBA8889}" destId="{5AA0E69F-FD69-4356-B2A8-8436FA7CF16A}" srcOrd="2" destOrd="0" parTransId="{0DCCFB5E-2E29-4F1F-B2D9-51A7C436B389}" sibTransId="{C68091D5-76F2-43DD-BBE4-DA134BC9E863}"/>
    <dgm:cxn modelId="{EF31C97A-D5FC-4A99-A9B9-5B8668EB68FD}" type="presOf" srcId="{E166A8EF-63CC-48B6-AF09-51126CBA8889}" destId="{0E4BB121-B9F5-4D3C-A4B0-A76D0FB97341}" srcOrd="0" destOrd="0" presId="urn:microsoft.com/office/officeart/2005/8/layout/hierarchy1"/>
    <dgm:cxn modelId="{8EAA5C95-163C-4B84-A82C-2941CE0BA5D8}" type="presOf" srcId="{A1E6504C-6BD1-47AB-84FD-FDED865B7BEE}" destId="{9B98971B-9B77-4F8E-9B58-BD7702CE6947}" srcOrd="0" destOrd="0" presId="urn:microsoft.com/office/officeart/2005/8/layout/hierarchy1"/>
    <dgm:cxn modelId="{51F3D09D-DB96-4290-A8ED-1E05774A7266}" srcId="{E166A8EF-63CC-48B6-AF09-51126CBA8889}" destId="{1CAC2A04-2C31-4A55-A9CD-3F6006EFEDF2}" srcOrd="5" destOrd="0" parTransId="{AB7CBEAB-C6C7-4E0F-82E8-9F939C4A5C1E}" sibTransId="{434C104B-EBCE-4B4E-A92F-AB7659A26CE2}"/>
    <dgm:cxn modelId="{E6CE3B02-3552-47DC-BCE3-E988A98CB9EF}" type="presParOf" srcId="{648EA6A9-9FE9-4A2D-9992-D6131F2B31DE}" destId="{82F666D1-7761-4A02-A316-73AF6D955A54}" srcOrd="0" destOrd="0" presId="urn:microsoft.com/office/officeart/2005/8/layout/hierarchy1"/>
    <dgm:cxn modelId="{D1BA04DA-7E64-495B-B8E4-944E4E2E1000}" type="presParOf" srcId="{82F666D1-7761-4A02-A316-73AF6D955A54}" destId="{34D2444A-329A-4ACB-8468-3D872A9ABC00}" srcOrd="0" destOrd="0" presId="urn:microsoft.com/office/officeart/2005/8/layout/hierarchy1"/>
    <dgm:cxn modelId="{6B6E4F8C-3C12-4929-834F-DF93E41FCC8A}" type="presParOf" srcId="{34D2444A-329A-4ACB-8468-3D872A9ABC00}" destId="{C15555BC-F8FE-43B2-A9E7-5B7DF262DC1F}" srcOrd="0" destOrd="0" presId="urn:microsoft.com/office/officeart/2005/8/layout/hierarchy1"/>
    <dgm:cxn modelId="{24F963CA-7786-45CA-B490-FDD8B511E563}" type="presParOf" srcId="{34D2444A-329A-4ACB-8468-3D872A9ABC00}" destId="{0E4BB121-B9F5-4D3C-A4B0-A76D0FB97341}" srcOrd="1" destOrd="0" presId="urn:microsoft.com/office/officeart/2005/8/layout/hierarchy1"/>
    <dgm:cxn modelId="{4BBB45EC-EAEE-4439-B9D5-B06C55DC074F}" type="presParOf" srcId="{82F666D1-7761-4A02-A316-73AF6D955A54}" destId="{00CF119C-3849-41F0-B9C4-58E6E403DC5B}" srcOrd="1" destOrd="0" presId="urn:microsoft.com/office/officeart/2005/8/layout/hierarchy1"/>
    <dgm:cxn modelId="{FDA4525A-B916-41C4-9F2F-E5FE402485DA}" type="presParOf" srcId="{00CF119C-3849-41F0-B9C4-58E6E403DC5B}" destId="{F039F751-81F7-42FD-B022-9AFDB608BB35}" srcOrd="0" destOrd="0" presId="urn:microsoft.com/office/officeart/2005/8/layout/hierarchy1"/>
    <dgm:cxn modelId="{B82D057E-6DD0-486B-A100-BB594C3B3963}" type="presParOf" srcId="{00CF119C-3849-41F0-B9C4-58E6E403DC5B}" destId="{97727672-0FD3-4588-828E-8CD24B698247}" srcOrd="1" destOrd="0" presId="urn:microsoft.com/office/officeart/2005/8/layout/hierarchy1"/>
    <dgm:cxn modelId="{9BF3AE9C-314C-4F2D-817D-94F754CFA70C}" type="presParOf" srcId="{97727672-0FD3-4588-828E-8CD24B698247}" destId="{74785BCD-E566-44E6-AF10-4E7AAE051AAE}" srcOrd="0" destOrd="0" presId="urn:microsoft.com/office/officeart/2005/8/layout/hierarchy1"/>
    <dgm:cxn modelId="{58FF09E8-E514-402E-AC53-01B8A1B39CC0}" type="presParOf" srcId="{74785BCD-E566-44E6-AF10-4E7AAE051AAE}" destId="{764B0C81-8D82-4517-84EF-FA67A5024892}" srcOrd="0" destOrd="0" presId="urn:microsoft.com/office/officeart/2005/8/layout/hierarchy1"/>
    <dgm:cxn modelId="{F1DA01D9-9BBD-4B13-8226-233B22E06CC0}" type="presParOf" srcId="{74785BCD-E566-44E6-AF10-4E7AAE051AAE}" destId="{18851055-EAE1-4046-A022-884F1E82E770}" srcOrd="1" destOrd="0" presId="urn:microsoft.com/office/officeart/2005/8/layout/hierarchy1"/>
    <dgm:cxn modelId="{8A5CD440-F708-493D-95B5-3BDB87587B68}" type="presParOf" srcId="{97727672-0FD3-4588-828E-8CD24B698247}" destId="{7E94AF9F-D437-49B0-BEAC-11EB2BDBE6C8}" srcOrd="1" destOrd="0" presId="urn:microsoft.com/office/officeart/2005/8/layout/hierarchy1"/>
    <dgm:cxn modelId="{80EE055B-BBB6-4BCD-9DE7-6EAF518931CE}" type="presParOf" srcId="{00CF119C-3849-41F0-B9C4-58E6E403DC5B}" destId="{4BC4D16C-92ED-43DF-A801-07A649646221}" srcOrd="2" destOrd="0" presId="urn:microsoft.com/office/officeart/2005/8/layout/hierarchy1"/>
    <dgm:cxn modelId="{9F42AB0B-2C4E-49C9-AAFB-7FE1CBD56154}" type="presParOf" srcId="{00CF119C-3849-41F0-B9C4-58E6E403DC5B}" destId="{95ACA10F-D634-4E0D-A653-B2A91DFEAFE7}" srcOrd="3" destOrd="0" presId="urn:microsoft.com/office/officeart/2005/8/layout/hierarchy1"/>
    <dgm:cxn modelId="{A361DCED-9978-4548-879A-C5650D929747}" type="presParOf" srcId="{95ACA10F-D634-4E0D-A653-B2A91DFEAFE7}" destId="{271EE41B-9C51-4D32-94CC-882FA6577BF3}" srcOrd="0" destOrd="0" presId="urn:microsoft.com/office/officeart/2005/8/layout/hierarchy1"/>
    <dgm:cxn modelId="{4AE58716-CF79-408E-9724-6F0D817B4D18}" type="presParOf" srcId="{271EE41B-9C51-4D32-94CC-882FA6577BF3}" destId="{2C1F99EC-DD55-463F-9388-5324DB6E49D5}" srcOrd="0" destOrd="0" presId="urn:microsoft.com/office/officeart/2005/8/layout/hierarchy1"/>
    <dgm:cxn modelId="{13D23D8B-6A90-48A0-9F92-271F5077A1F8}" type="presParOf" srcId="{271EE41B-9C51-4D32-94CC-882FA6577BF3}" destId="{629D7874-28AA-42FB-846F-4EF654FE9A3B}" srcOrd="1" destOrd="0" presId="urn:microsoft.com/office/officeart/2005/8/layout/hierarchy1"/>
    <dgm:cxn modelId="{8B0FFD3A-B1CB-48B2-99FB-813BAAD50CEB}" type="presParOf" srcId="{95ACA10F-D634-4E0D-A653-B2A91DFEAFE7}" destId="{CA6A7F27-3A05-4F10-A0D8-06DDFFEF5EFD}" srcOrd="1" destOrd="0" presId="urn:microsoft.com/office/officeart/2005/8/layout/hierarchy1"/>
    <dgm:cxn modelId="{72890253-0BB8-453C-B95E-AB8AD55EAD11}" type="presParOf" srcId="{00CF119C-3849-41F0-B9C4-58E6E403DC5B}" destId="{353FE81E-1472-4BDD-B25E-E946933611DB}" srcOrd="4" destOrd="0" presId="urn:microsoft.com/office/officeart/2005/8/layout/hierarchy1"/>
    <dgm:cxn modelId="{8FFB97C1-818F-450B-B576-B9BCD7C6235A}" type="presParOf" srcId="{00CF119C-3849-41F0-B9C4-58E6E403DC5B}" destId="{D00973DA-ADF0-451D-8F49-91E4B6BCB54E}" srcOrd="5" destOrd="0" presId="urn:microsoft.com/office/officeart/2005/8/layout/hierarchy1"/>
    <dgm:cxn modelId="{E7A72530-FE10-4B88-BF10-0CF1FF0C6E59}" type="presParOf" srcId="{D00973DA-ADF0-451D-8F49-91E4B6BCB54E}" destId="{00B20578-D42B-4D69-B3EE-70C743D173FE}" srcOrd="0" destOrd="0" presId="urn:microsoft.com/office/officeart/2005/8/layout/hierarchy1"/>
    <dgm:cxn modelId="{0900C232-AA68-4BF3-8035-611B149B0FD3}" type="presParOf" srcId="{00B20578-D42B-4D69-B3EE-70C743D173FE}" destId="{22DFD45E-FBBE-48BD-8C88-2EFB8C70EE9F}" srcOrd="0" destOrd="0" presId="urn:microsoft.com/office/officeart/2005/8/layout/hierarchy1"/>
    <dgm:cxn modelId="{85D243C2-2671-497B-AF96-136BABB78DE2}" type="presParOf" srcId="{00B20578-D42B-4D69-B3EE-70C743D173FE}" destId="{15627D09-4B83-4C6D-8790-3514EEBA4C2A}" srcOrd="1" destOrd="0" presId="urn:microsoft.com/office/officeart/2005/8/layout/hierarchy1"/>
    <dgm:cxn modelId="{18A9F6E2-15BC-48C0-9327-BA044891FE7F}" type="presParOf" srcId="{D00973DA-ADF0-451D-8F49-91E4B6BCB54E}" destId="{BA4DEE8A-FCC1-4460-81F7-4C0C9BC56513}" srcOrd="1" destOrd="0" presId="urn:microsoft.com/office/officeart/2005/8/layout/hierarchy1"/>
    <dgm:cxn modelId="{2DEF15AB-089F-440C-8419-98DC84010F57}" type="presParOf" srcId="{00CF119C-3849-41F0-B9C4-58E6E403DC5B}" destId="{F4C6A6EA-5FAB-4727-A7B6-0F24C28DC295}" srcOrd="6" destOrd="0" presId="urn:microsoft.com/office/officeart/2005/8/layout/hierarchy1"/>
    <dgm:cxn modelId="{56B8A045-023A-49DE-A1B7-43E6182605AD}" type="presParOf" srcId="{00CF119C-3849-41F0-B9C4-58E6E403DC5B}" destId="{CCCAC570-531A-4CBD-BEE8-0C3683ED8AE7}" srcOrd="7" destOrd="0" presId="urn:microsoft.com/office/officeart/2005/8/layout/hierarchy1"/>
    <dgm:cxn modelId="{859B2377-CA7D-4025-AFA0-F8E43D138A83}" type="presParOf" srcId="{CCCAC570-531A-4CBD-BEE8-0C3683ED8AE7}" destId="{24367E05-B00E-4583-BB37-4BE7E881E8A8}" srcOrd="0" destOrd="0" presId="urn:microsoft.com/office/officeart/2005/8/layout/hierarchy1"/>
    <dgm:cxn modelId="{4B52E939-7BED-426C-B702-2CFB8C0C13D8}" type="presParOf" srcId="{24367E05-B00E-4583-BB37-4BE7E881E8A8}" destId="{5ED1B645-9885-467A-BEBB-605687DB6F77}" srcOrd="0" destOrd="0" presId="urn:microsoft.com/office/officeart/2005/8/layout/hierarchy1"/>
    <dgm:cxn modelId="{D2356D42-C3DC-48D0-AA4E-AF0553DA9003}" type="presParOf" srcId="{24367E05-B00E-4583-BB37-4BE7E881E8A8}" destId="{AE9CDC57-9A8B-4194-AC21-1511B49F9EB6}" srcOrd="1" destOrd="0" presId="urn:microsoft.com/office/officeart/2005/8/layout/hierarchy1"/>
    <dgm:cxn modelId="{8F97CDB1-829B-4910-BBC4-4ED24CA717DF}" type="presParOf" srcId="{CCCAC570-531A-4CBD-BEE8-0C3683ED8AE7}" destId="{E102407B-092B-4223-98E5-F2C37E2401B5}" srcOrd="1" destOrd="0" presId="urn:microsoft.com/office/officeart/2005/8/layout/hierarchy1"/>
    <dgm:cxn modelId="{76C9D198-B1F4-4962-8822-D9BB16F83C09}" type="presParOf" srcId="{00CF119C-3849-41F0-B9C4-58E6E403DC5B}" destId="{4510F00E-28EC-4E50-8DEB-AC6ABCEDF71E}" srcOrd="8" destOrd="0" presId="urn:microsoft.com/office/officeart/2005/8/layout/hierarchy1"/>
    <dgm:cxn modelId="{E76E5377-E39B-4457-ACC9-AA6ECE4390F3}" type="presParOf" srcId="{00CF119C-3849-41F0-B9C4-58E6E403DC5B}" destId="{08EBD01E-B1B6-49C3-A7A9-A92D3B877356}" srcOrd="9" destOrd="0" presId="urn:microsoft.com/office/officeart/2005/8/layout/hierarchy1"/>
    <dgm:cxn modelId="{99F932BC-B37C-4FC5-A124-BD343ACABC62}" type="presParOf" srcId="{08EBD01E-B1B6-49C3-A7A9-A92D3B877356}" destId="{5E3316FE-7564-4F6D-866F-0B484226E5FF}" srcOrd="0" destOrd="0" presId="urn:microsoft.com/office/officeart/2005/8/layout/hierarchy1"/>
    <dgm:cxn modelId="{8E18B077-F2D7-43C0-97C3-5692AC69F5D3}" type="presParOf" srcId="{5E3316FE-7564-4F6D-866F-0B484226E5FF}" destId="{D8A5878D-28C0-4D63-81DD-41379B0C143E}" srcOrd="0" destOrd="0" presId="urn:microsoft.com/office/officeart/2005/8/layout/hierarchy1"/>
    <dgm:cxn modelId="{5CB723F2-050C-48F8-96ED-7EA93400213A}" type="presParOf" srcId="{5E3316FE-7564-4F6D-866F-0B484226E5FF}" destId="{9B98971B-9B77-4F8E-9B58-BD7702CE6947}" srcOrd="1" destOrd="0" presId="urn:microsoft.com/office/officeart/2005/8/layout/hierarchy1"/>
    <dgm:cxn modelId="{74DE1471-034C-4E8F-B3AB-FF0C18EE6E24}" type="presParOf" srcId="{08EBD01E-B1B6-49C3-A7A9-A92D3B877356}" destId="{801F2F84-45D8-4535-9789-86F6CB988C5B}" srcOrd="1" destOrd="0" presId="urn:microsoft.com/office/officeart/2005/8/layout/hierarchy1"/>
    <dgm:cxn modelId="{509EA57D-1E36-4CF5-A308-C8F917540BD6}" type="presParOf" srcId="{00CF119C-3849-41F0-B9C4-58E6E403DC5B}" destId="{F9B67032-B607-4127-B822-B95385F9C984}" srcOrd="10" destOrd="0" presId="urn:microsoft.com/office/officeart/2005/8/layout/hierarchy1"/>
    <dgm:cxn modelId="{8D5AB38A-2A5A-4A55-9BB0-E7078023E413}" type="presParOf" srcId="{00CF119C-3849-41F0-B9C4-58E6E403DC5B}" destId="{3161A910-E877-4501-A532-A6501C71CC70}" srcOrd="11" destOrd="0" presId="urn:microsoft.com/office/officeart/2005/8/layout/hierarchy1"/>
    <dgm:cxn modelId="{E88D2955-92AC-4BD3-9E5C-3BE0B2AB1A0D}" type="presParOf" srcId="{3161A910-E877-4501-A532-A6501C71CC70}" destId="{D4EDC8F4-BDD1-48D2-B8F1-1E6E3FF09827}" srcOrd="0" destOrd="0" presId="urn:microsoft.com/office/officeart/2005/8/layout/hierarchy1"/>
    <dgm:cxn modelId="{AD165C1A-FFF1-4D5C-BF46-8E35BCBF7893}" type="presParOf" srcId="{D4EDC8F4-BDD1-48D2-B8F1-1E6E3FF09827}" destId="{998742D8-9E94-4069-BAB1-C31F127E80DB}" srcOrd="0" destOrd="0" presId="urn:microsoft.com/office/officeart/2005/8/layout/hierarchy1"/>
    <dgm:cxn modelId="{56F2B0F4-012E-4FBC-9A92-31DBD85B5EA6}" type="presParOf" srcId="{D4EDC8F4-BDD1-48D2-B8F1-1E6E3FF09827}" destId="{FADF1D6E-F9F9-449F-9FA1-5B34C1BE7B24}" srcOrd="1" destOrd="0" presId="urn:microsoft.com/office/officeart/2005/8/layout/hierarchy1"/>
    <dgm:cxn modelId="{BCAE6EB7-C922-4904-BA64-461DC5B609FC}" type="presParOf" srcId="{3161A910-E877-4501-A532-A6501C71CC70}" destId="{04901A4E-7CEA-45C0-9D26-F7AD754DFC11}" srcOrd="1" destOrd="0" presId="urn:microsoft.com/office/officeart/2005/8/layout/hierarchy1"/>
    <dgm:cxn modelId="{5A1E5C16-0642-4377-94B2-262B796F6E28}" type="presParOf" srcId="{04901A4E-7CEA-45C0-9D26-F7AD754DFC11}" destId="{0F6DAA21-BB34-4B8D-8CD2-151417487204}" srcOrd="0" destOrd="0" presId="urn:microsoft.com/office/officeart/2005/8/layout/hierarchy1"/>
    <dgm:cxn modelId="{B28D70ED-0A83-4C50-B36D-384527BA1CDF}" type="presParOf" srcId="{04901A4E-7CEA-45C0-9D26-F7AD754DFC11}" destId="{81FEECEC-93B4-4402-83A7-EED75BEBD7BF}" srcOrd="1" destOrd="0" presId="urn:microsoft.com/office/officeart/2005/8/layout/hierarchy1"/>
    <dgm:cxn modelId="{29BC7A2C-2C9B-46F5-9F1A-1ACC9A2AB7E1}" type="presParOf" srcId="{81FEECEC-93B4-4402-83A7-EED75BEBD7BF}" destId="{AC26966F-5338-49E8-B534-65E37E935B76}" srcOrd="0" destOrd="0" presId="urn:microsoft.com/office/officeart/2005/8/layout/hierarchy1"/>
    <dgm:cxn modelId="{CD67CEBF-B7F7-4CF6-BF04-6F56F01CD6F2}" type="presParOf" srcId="{AC26966F-5338-49E8-B534-65E37E935B76}" destId="{87BD8DCD-AC3C-4864-AAF7-18F4CC66B94F}" srcOrd="0" destOrd="0" presId="urn:microsoft.com/office/officeart/2005/8/layout/hierarchy1"/>
    <dgm:cxn modelId="{C7157E7F-E5F8-4BE3-9055-9327C25EE2AD}" type="presParOf" srcId="{AC26966F-5338-49E8-B534-65E37E935B76}" destId="{D8FEB2F0-8A38-4C1E-ACEB-FD090DB8DA69}" srcOrd="1" destOrd="0" presId="urn:microsoft.com/office/officeart/2005/8/layout/hierarchy1"/>
    <dgm:cxn modelId="{E7DCC4B9-1D2E-4ABF-A0DB-9A51DF49A455}" type="presParOf" srcId="{81FEECEC-93B4-4402-83A7-EED75BEBD7BF}" destId="{DB1C9509-1D74-47A0-A775-5259E3754242}" srcOrd="1" destOrd="0" presId="urn:microsoft.com/office/officeart/2005/8/layout/hierarchy1"/>
    <dgm:cxn modelId="{3AFE431B-E2F8-4EE6-AB45-042A3061E6BB}" type="presParOf" srcId="{04901A4E-7CEA-45C0-9D26-F7AD754DFC11}" destId="{1E5DA053-D63C-4363-ADA8-E6C3DAADA0EA}" srcOrd="2" destOrd="0" presId="urn:microsoft.com/office/officeart/2005/8/layout/hierarchy1"/>
    <dgm:cxn modelId="{20AC0A77-5E33-4118-ABF3-FE3973CE059D}" type="presParOf" srcId="{04901A4E-7CEA-45C0-9D26-F7AD754DFC11}" destId="{F169ED36-94B6-46AD-8831-9223B676F795}" srcOrd="3" destOrd="0" presId="urn:microsoft.com/office/officeart/2005/8/layout/hierarchy1"/>
    <dgm:cxn modelId="{309199C3-ED99-4A57-9290-BC34096142D8}" type="presParOf" srcId="{F169ED36-94B6-46AD-8831-9223B676F795}" destId="{4EFA1863-0C82-472C-805D-976E61F7B6DD}" srcOrd="0" destOrd="0" presId="urn:microsoft.com/office/officeart/2005/8/layout/hierarchy1"/>
    <dgm:cxn modelId="{02C9FF16-2E05-4C80-9E6E-B8EE3FEEC2C1}" type="presParOf" srcId="{4EFA1863-0C82-472C-805D-976E61F7B6DD}" destId="{11719928-84A5-45A7-90CE-2BA2C031BCBE}" srcOrd="0" destOrd="0" presId="urn:microsoft.com/office/officeart/2005/8/layout/hierarchy1"/>
    <dgm:cxn modelId="{5FE8FD7B-6D2C-4804-AD2E-D43B6F6101F4}" type="presParOf" srcId="{4EFA1863-0C82-472C-805D-976E61F7B6DD}" destId="{30240AA2-F1B6-4582-8AE0-956B3830D18E}" srcOrd="1" destOrd="0" presId="urn:microsoft.com/office/officeart/2005/8/layout/hierarchy1"/>
    <dgm:cxn modelId="{1A7E7C84-A8BC-4529-860A-C28C04B2FDCA}" type="presParOf" srcId="{F169ED36-94B6-46AD-8831-9223B676F795}" destId="{D3828FAF-7CB3-4561-87A1-A4EEE3F50D2E}" srcOrd="1" destOrd="0" presId="urn:microsoft.com/office/officeart/2005/8/layout/hierarchy1"/>
    <dgm:cxn modelId="{CA670B8F-2C6B-40EB-B3BB-CB4A8C1ADDAE}" type="presParOf" srcId="{04901A4E-7CEA-45C0-9D26-F7AD754DFC11}" destId="{F223F012-0569-4B5F-8A2E-2652F0ABE17F}" srcOrd="4" destOrd="0" presId="urn:microsoft.com/office/officeart/2005/8/layout/hierarchy1"/>
    <dgm:cxn modelId="{81E7B63E-25EF-4309-8A1D-2CBC9A73416F}" type="presParOf" srcId="{04901A4E-7CEA-45C0-9D26-F7AD754DFC11}" destId="{3C27CF6A-8300-415C-87FB-83AF2C7D16BB}" srcOrd="5" destOrd="0" presId="urn:microsoft.com/office/officeart/2005/8/layout/hierarchy1"/>
    <dgm:cxn modelId="{0F4595FE-8228-4DA0-B34F-3C7B9AD951A2}" type="presParOf" srcId="{3C27CF6A-8300-415C-87FB-83AF2C7D16BB}" destId="{835901C9-3756-465F-9541-690323D63F26}" srcOrd="0" destOrd="0" presId="urn:microsoft.com/office/officeart/2005/8/layout/hierarchy1"/>
    <dgm:cxn modelId="{3874A8B6-A596-4320-A509-0FA3E5181A2A}" type="presParOf" srcId="{835901C9-3756-465F-9541-690323D63F26}" destId="{89925CCF-DD05-4E08-8620-E658101EE5CF}" srcOrd="0" destOrd="0" presId="urn:microsoft.com/office/officeart/2005/8/layout/hierarchy1"/>
    <dgm:cxn modelId="{B5D7652E-3E07-495F-A4AF-BF5C24BA8A74}" type="presParOf" srcId="{835901C9-3756-465F-9541-690323D63F26}" destId="{ADD9F362-E6F7-487B-93BE-C3DB4BFDDE1D}" srcOrd="1" destOrd="0" presId="urn:microsoft.com/office/officeart/2005/8/layout/hierarchy1"/>
    <dgm:cxn modelId="{A4A2F992-55C5-4FEC-BA90-62743617D486}" type="presParOf" srcId="{3C27CF6A-8300-415C-87FB-83AF2C7D16BB}" destId="{C4C0E337-9EC0-4007-A59A-5665229C682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3F012-0569-4B5F-8A2E-2652F0ABE17F}">
      <dsp:nvSpPr>
        <dsp:cNvPr id="0" name=""/>
        <dsp:cNvSpPr/>
      </dsp:nvSpPr>
      <dsp:spPr>
        <a:xfrm>
          <a:off x="6422631" y="3002724"/>
          <a:ext cx="1186043" cy="2822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327"/>
              </a:lnTo>
              <a:lnTo>
                <a:pt x="1186043" y="192327"/>
              </a:lnTo>
              <a:lnTo>
                <a:pt x="1186043" y="282224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5DA053-D63C-4363-ADA8-E6C3DAADA0EA}">
      <dsp:nvSpPr>
        <dsp:cNvPr id="0" name=""/>
        <dsp:cNvSpPr/>
      </dsp:nvSpPr>
      <dsp:spPr>
        <a:xfrm>
          <a:off x="6376911" y="3002724"/>
          <a:ext cx="91440" cy="2822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2224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6DAA21-BB34-4B8D-8CD2-151417487204}">
      <dsp:nvSpPr>
        <dsp:cNvPr id="0" name=""/>
        <dsp:cNvSpPr/>
      </dsp:nvSpPr>
      <dsp:spPr>
        <a:xfrm>
          <a:off x="5236588" y="3002724"/>
          <a:ext cx="1186043" cy="282224"/>
        </a:xfrm>
        <a:custGeom>
          <a:avLst/>
          <a:gdLst/>
          <a:ahLst/>
          <a:cxnLst/>
          <a:rect l="0" t="0" r="0" b="0"/>
          <a:pathLst>
            <a:path>
              <a:moveTo>
                <a:pt x="1186043" y="0"/>
              </a:moveTo>
              <a:lnTo>
                <a:pt x="1186043" y="192327"/>
              </a:lnTo>
              <a:lnTo>
                <a:pt x="0" y="192327"/>
              </a:lnTo>
              <a:lnTo>
                <a:pt x="0" y="282224"/>
              </a:lnTo>
            </a:path>
          </a:pathLst>
        </a:cu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B67032-B607-4127-B822-B95385F9C984}">
      <dsp:nvSpPr>
        <dsp:cNvPr id="0" name=""/>
        <dsp:cNvSpPr/>
      </dsp:nvSpPr>
      <dsp:spPr>
        <a:xfrm>
          <a:off x="3709031" y="1270733"/>
          <a:ext cx="2713600" cy="11157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5890"/>
              </a:lnTo>
              <a:lnTo>
                <a:pt x="2713600" y="1025890"/>
              </a:lnTo>
              <a:lnTo>
                <a:pt x="2713600" y="111578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10F00E-28EC-4E50-8DEB-AC6ABCEDF71E}">
      <dsp:nvSpPr>
        <dsp:cNvPr id="0" name=""/>
        <dsp:cNvSpPr/>
      </dsp:nvSpPr>
      <dsp:spPr>
        <a:xfrm>
          <a:off x="3709031" y="1270733"/>
          <a:ext cx="1527557" cy="11157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5890"/>
              </a:lnTo>
              <a:lnTo>
                <a:pt x="1527557" y="1025890"/>
              </a:lnTo>
              <a:lnTo>
                <a:pt x="1527557" y="111578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C6A6EA-5FAB-4727-A7B6-0F24C28DC295}">
      <dsp:nvSpPr>
        <dsp:cNvPr id="0" name=""/>
        <dsp:cNvSpPr/>
      </dsp:nvSpPr>
      <dsp:spPr>
        <a:xfrm>
          <a:off x="3709031" y="1270733"/>
          <a:ext cx="341513" cy="11157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5890"/>
              </a:lnTo>
              <a:lnTo>
                <a:pt x="341513" y="1025890"/>
              </a:lnTo>
              <a:lnTo>
                <a:pt x="341513" y="111578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3FE81E-1472-4BDD-B25E-E946933611DB}">
      <dsp:nvSpPr>
        <dsp:cNvPr id="0" name=""/>
        <dsp:cNvSpPr/>
      </dsp:nvSpPr>
      <dsp:spPr>
        <a:xfrm>
          <a:off x="2864501" y="1270733"/>
          <a:ext cx="844529" cy="1115787"/>
        </a:xfrm>
        <a:custGeom>
          <a:avLst/>
          <a:gdLst/>
          <a:ahLst/>
          <a:cxnLst/>
          <a:rect l="0" t="0" r="0" b="0"/>
          <a:pathLst>
            <a:path>
              <a:moveTo>
                <a:pt x="844529" y="0"/>
              </a:moveTo>
              <a:lnTo>
                <a:pt x="844529" y="1025890"/>
              </a:lnTo>
              <a:lnTo>
                <a:pt x="0" y="1025890"/>
              </a:lnTo>
              <a:lnTo>
                <a:pt x="0" y="1115787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C4D16C-92ED-43DF-A801-07A649646221}">
      <dsp:nvSpPr>
        <dsp:cNvPr id="0" name=""/>
        <dsp:cNvSpPr/>
      </dsp:nvSpPr>
      <dsp:spPr>
        <a:xfrm>
          <a:off x="1639942" y="1270733"/>
          <a:ext cx="2069088" cy="1081002"/>
        </a:xfrm>
        <a:custGeom>
          <a:avLst/>
          <a:gdLst/>
          <a:ahLst/>
          <a:cxnLst/>
          <a:rect l="0" t="0" r="0" b="0"/>
          <a:pathLst>
            <a:path>
              <a:moveTo>
                <a:pt x="2069088" y="0"/>
              </a:moveTo>
              <a:lnTo>
                <a:pt x="2069088" y="991106"/>
              </a:lnTo>
              <a:lnTo>
                <a:pt x="0" y="991106"/>
              </a:lnTo>
              <a:lnTo>
                <a:pt x="0" y="1081002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39F751-81F7-42FD-B022-9AFDB608BB35}">
      <dsp:nvSpPr>
        <dsp:cNvPr id="0" name=""/>
        <dsp:cNvSpPr/>
      </dsp:nvSpPr>
      <dsp:spPr>
        <a:xfrm>
          <a:off x="521390" y="1270733"/>
          <a:ext cx="3187640" cy="1099224"/>
        </a:xfrm>
        <a:custGeom>
          <a:avLst/>
          <a:gdLst/>
          <a:ahLst/>
          <a:cxnLst/>
          <a:rect l="0" t="0" r="0" b="0"/>
          <a:pathLst>
            <a:path>
              <a:moveTo>
                <a:pt x="3187640" y="0"/>
              </a:moveTo>
              <a:lnTo>
                <a:pt x="3187640" y="1009327"/>
              </a:lnTo>
              <a:lnTo>
                <a:pt x="0" y="1009327"/>
              </a:lnTo>
              <a:lnTo>
                <a:pt x="0" y="1099224"/>
              </a:lnTo>
            </a:path>
          </a:pathLst>
        </a:cu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5555BC-F8FE-43B2-A9E7-5B7DF262DC1F}">
      <dsp:nvSpPr>
        <dsp:cNvPr id="0" name=""/>
        <dsp:cNvSpPr/>
      </dsp:nvSpPr>
      <dsp:spPr>
        <a:xfrm>
          <a:off x="604486" y="83513"/>
          <a:ext cx="6209089" cy="11872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4BB121-B9F5-4D3C-A4B0-A76D0FB97341}">
      <dsp:nvSpPr>
        <dsp:cNvPr id="0" name=""/>
        <dsp:cNvSpPr/>
      </dsp:nvSpPr>
      <dsp:spPr>
        <a:xfrm>
          <a:off x="712308" y="185944"/>
          <a:ext cx="6209089" cy="1187220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Молодежный центр</a:t>
          </a:r>
          <a:endParaRPr lang="ru-RU" sz="3600" b="1" kern="1200" dirty="0"/>
        </a:p>
      </dsp:txBody>
      <dsp:txXfrm>
        <a:off x="747080" y="220716"/>
        <a:ext cx="6139545" cy="1117676"/>
      </dsp:txXfrm>
    </dsp:sp>
    <dsp:sp modelId="{764B0C81-8D82-4517-84EF-FA67A5024892}">
      <dsp:nvSpPr>
        <dsp:cNvPr id="0" name=""/>
        <dsp:cNvSpPr/>
      </dsp:nvSpPr>
      <dsp:spPr>
        <a:xfrm>
          <a:off x="36190" y="2369957"/>
          <a:ext cx="970399" cy="6162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851055-EAE1-4046-A022-884F1E82E770}">
      <dsp:nvSpPr>
        <dsp:cNvPr id="0" name=""/>
        <dsp:cNvSpPr/>
      </dsp:nvSpPr>
      <dsp:spPr>
        <a:xfrm>
          <a:off x="144013" y="2472388"/>
          <a:ext cx="970399" cy="61620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Танцевальная</a:t>
          </a: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студия</a:t>
          </a: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«</a:t>
          </a:r>
          <a:r>
            <a:rPr lang="en-US" sz="1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Backstreet</a:t>
          </a:r>
          <a:r>
            <a:rPr lang="ru-RU" sz="1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  <a:r>
            <a:rPr lang="ru-RU" sz="1000" kern="1200" dirty="0" smtClean="0"/>
            <a:t> </a:t>
          </a:r>
          <a:endParaRPr lang="ru-RU" sz="1000" kern="1200" dirty="0"/>
        </a:p>
      </dsp:txBody>
      <dsp:txXfrm>
        <a:off x="162061" y="2490436"/>
        <a:ext cx="934303" cy="580107"/>
      </dsp:txXfrm>
    </dsp:sp>
    <dsp:sp modelId="{2C1F99EC-DD55-463F-9388-5324DB6E49D5}">
      <dsp:nvSpPr>
        <dsp:cNvPr id="0" name=""/>
        <dsp:cNvSpPr/>
      </dsp:nvSpPr>
      <dsp:spPr>
        <a:xfrm>
          <a:off x="1154743" y="2351736"/>
          <a:ext cx="970399" cy="6162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9D7874-28AA-42FB-846F-4EF654FE9A3B}">
      <dsp:nvSpPr>
        <dsp:cNvPr id="0" name=""/>
        <dsp:cNvSpPr/>
      </dsp:nvSpPr>
      <dsp:spPr>
        <a:xfrm>
          <a:off x="1262565" y="2454167"/>
          <a:ext cx="970399" cy="61620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Тимуровское</a:t>
          </a:r>
          <a:r>
            <a:rPr lang="ru-RU" sz="1000" kern="1200" dirty="0" smtClean="0"/>
            <a:t> </a:t>
          </a:r>
          <a:r>
            <a:rPr lang="ru-RU" sz="1000" b="1" kern="1200" dirty="0" smtClean="0"/>
            <a:t>движение</a:t>
          </a:r>
          <a:endParaRPr lang="ru-RU" sz="1000" b="1" kern="1200" dirty="0"/>
        </a:p>
      </dsp:txBody>
      <dsp:txXfrm>
        <a:off x="1280613" y="2472215"/>
        <a:ext cx="934303" cy="580107"/>
      </dsp:txXfrm>
    </dsp:sp>
    <dsp:sp modelId="{22DFD45E-FBBE-48BD-8C88-2EFB8C70EE9F}">
      <dsp:nvSpPr>
        <dsp:cNvPr id="0" name=""/>
        <dsp:cNvSpPr/>
      </dsp:nvSpPr>
      <dsp:spPr>
        <a:xfrm>
          <a:off x="2379301" y="2386521"/>
          <a:ext cx="970399" cy="6162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627D09-4B83-4C6D-8790-3514EEBA4C2A}">
      <dsp:nvSpPr>
        <dsp:cNvPr id="0" name=""/>
        <dsp:cNvSpPr/>
      </dsp:nvSpPr>
      <dsp:spPr>
        <a:xfrm>
          <a:off x="2487123" y="2488952"/>
          <a:ext cx="970399" cy="61620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Клуб</a:t>
          </a:r>
          <a:r>
            <a:rPr lang="ru-RU" sz="1000" kern="1200" dirty="0" smtClean="0"/>
            <a:t> </a:t>
          </a:r>
          <a:r>
            <a:rPr lang="ru-RU" sz="1000" b="1" kern="1200" dirty="0" smtClean="0"/>
            <a:t>организаторов</a:t>
          </a:r>
          <a:r>
            <a:rPr lang="ru-RU" sz="1000" kern="1200" dirty="0" smtClean="0"/>
            <a:t> </a:t>
          </a:r>
          <a:r>
            <a:rPr lang="ru-RU" sz="1000" b="1" kern="1200" dirty="0" smtClean="0"/>
            <a:t>событий</a:t>
          </a:r>
          <a:endParaRPr lang="ru-RU" sz="1000" b="1" kern="1200" dirty="0"/>
        </a:p>
      </dsp:txBody>
      <dsp:txXfrm>
        <a:off x="2505171" y="2507000"/>
        <a:ext cx="934303" cy="580107"/>
      </dsp:txXfrm>
    </dsp:sp>
    <dsp:sp modelId="{5ED1B645-9885-467A-BEBB-605687DB6F77}">
      <dsp:nvSpPr>
        <dsp:cNvPr id="0" name=""/>
        <dsp:cNvSpPr/>
      </dsp:nvSpPr>
      <dsp:spPr>
        <a:xfrm>
          <a:off x="3565345" y="2386521"/>
          <a:ext cx="970399" cy="6162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9CDC57-9A8B-4194-AC21-1511B49F9EB6}">
      <dsp:nvSpPr>
        <dsp:cNvPr id="0" name=""/>
        <dsp:cNvSpPr/>
      </dsp:nvSpPr>
      <dsp:spPr>
        <a:xfrm>
          <a:off x="3673167" y="2488952"/>
          <a:ext cx="970399" cy="61620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Клуб</a:t>
          </a:r>
          <a:r>
            <a:rPr lang="ru-RU" sz="1000" kern="1200" dirty="0" smtClean="0"/>
            <a:t> </a:t>
          </a:r>
          <a:r>
            <a:rPr lang="ru-RU" sz="1000" b="1" kern="1200" dirty="0" smtClean="0"/>
            <a:t>свободного</a:t>
          </a:r>
          <a:r>
            <a:rPr lang="ru-RU" sz="1000" kern="1200" dirty="0" smtClean="0"/>
            <a:t> </a:t>
          </a:r>
          <a:r>
            <a:rPr lang="ru-RU" sz="1000" b="1" kern="1200" dirty="0" smtClean="0"/>
            <a:t>общения</a:t>
          </a:r>
          <a:endParaRPr lang="ru-RU" sz="1000" b="1" kern="1200" dirty="0"/>
        </a:p>
      </dsp:txBody>
      <dsp:txXfrm>
        <a:off x="3691215" y="2507000"/>
        <a:ext cx="934303" cy="580107"/>
      </dsp:txXfrm>
    </dsp:sp>
    <dsp:sp modelId="{D8A5878D-28C0-4D63-81DD-41379B0C143E}">
      <dsp:nvSpPr>
        <dsp:cNvPr id="0" name=""/>
        <dsp:cNvSpPr/>
      </dsp:nvSpPr>
      <dsp:spPr>
        <a:xfrm>
          <a:off x="4751388" y="2386521"/>
          <a:ext cx="970399" cy="6162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98971B-9B77-4F8E-9B58-BD7702CE6947}">
      <dsp:nvSpPr>
        <dsp:cNvPr id="0" name=""/>
        <dsp:cNvSpPr/>
      </dsp:nvSpPr>
      <dsp:spPr>
        <a:xfrm>
          <a:off x="4859210" y="2488952"/>
          <a:ext cx="970399" cy="61620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Клуб</a:t>
          </a:r>
          <a:r>
            <a:rPr lang="ru-RU" sz="1000" kern="1200" dirty="0" smtClean="0"/>
            <a:t> </a:t>
          </a:r>
          <a:r>
            <a:rPr lang="ru-RU" sz="1000" b="1" kern="1200" dirty="0" smtClean="0"/>
            <a:t>игроков</a:t>
          </a:r>
          <a:r>
            <a:rPr lang="ru-RU" sz="1000" kern="1200" dirty="0" smtClean="0"/>
            <a:t> </a:t>
          </a:r>
          <a:r>
            <a:rPr lang="ru-RU" sz="1000" b="1" kern="1200" dirty="0" smtClean="0"/>
            <a:t>в</a:t>
          </a:r>
          <a:r>
            <a:rPr lang="ru-RU" sz="1000" kern="1200" dirty="0" smtClean="0"/>
            <a:t> «</a:t>
          </a:r>
          <a:r>
            <a:rPr lang="ru-RU" sz="1000" b="1" kern="1200" dirty="0" smtClean="0"/>
            <a:t>Мафию</a:t>
          </a:r>
          <a:r>
            <a:rPr lang="ru-RU" sz="1000" kern="1200" dirty="0" smtClean="0"/>
            <a:t>»</a:t>
          </a:r>
          <a:endParaRPr lang="ru-RU" sz="1000" kern="1200" dirty="0"/>
        </a:p>
      </dsp:txBody>
      <dsp:txXfrm>
        <a:off x="4877258" y="2507000"/>
        <a:ext cx="934303" cy="580107"/>
      </dsp:txXfrm>
    </dsp:sp>
    <dsp:sp modelId="{998742D8-9E94-4069-BAB1-C31F127E80DB}">
      <dsp:nvSpPr>
        <dsp:cNvPr id="0" name=""/>
        <dsp:cNvSpPr/>
      </dsp:nvSpPr>
      <dsp:spPr>
        <a:xfrm>
          <a:off x="5937432" y="2386521"/>
          <a:ext cx="970399" cy="6162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DF1D6E-F9F9-449F-9FA1-5B34C1BE7B24}">
      <dsp:nvSpPr>
        <dsp:cNvPr id="0" name=""/>
        <dsp:cNvSpPr/>
      </dsp:nvSpPr>
      <dsp:spPr>
        <a:xfrm>
          <a:off x="6045254" y="2488952"/>
          <a:ext cx="970399" cy="61620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err="1" smtClean="0"/>
            <a:t>Медиацентр</a:t>
          </a:r>
          <a:r>
            <a:rPr lang="ru-RU" sz="1000" kern="1200" dirty="0" smtClean="0"/>
            <a:t> </a:t>
          </a:r>
          <a:endParaRPr lang="ru-RU" sz="1000" kern="1200" dirty="0"/>
        </a:p>
      </dsp:txBody>
      <dsp:txXfrm>
        <a:off x="6063302" y="2507000"/>
        <a:ext cx="934303" cy="580107"/>
      </dsp:txXfrm>
    </dsp:sp>
    <dsp:sp modelId="{87BD8DCD-AC3C-4864-AAF7-18F4CC66B94F}">
      <dsp:nvSpPr>
        <dsp:cNvPr id="0" name=""/>
        <dsp:cNvSpPr/>
      </dsp:nvSpPr>
      <dsp:spPr>
        <a:xfrm>
          <a:off x="4751388" y="3284949"/>
          <a:ext cx="970399" cy="6162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FEB2F0-8A38-4C1E-ACEB-FD090DB8DA69}">
      <dsp:nvSpPr>
        <dsp:cNvPr id="0" name=""/>
        <dsp:cNvSpPr/>
      </dsp:nvSpPr>
      <dsp:spPr>
        <a:xfrm>
          <a:off x="4859210" y="3387380"/>
          <a:ext cx="970399" cy="61620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Тимуровец-</a:t>
          </a:r>
          <a:r>
            <a:rPr lang="en-US" sz="1000" b="1" kern="1200" dirty="0" smtClean="0"/>
            <a:t>news</a:t>
          </a:r>
          <a:endParaRPr lang="ru-RU" sz="1000" b="1" kern="1200" dirty="0"/>
        </a:p>
      </dsp:txBody>
      <dsp:txXfrm>
        <a:off x="4877258" y="3405428"/>
        <a:ext cx="934303" cy="580107"/>
      </dsp:txXfrm>
    </dsp:sp>
    <dsp:sp modelId="{11719928-84A5-45A7-90CE-2BA2C031BCBE}">
      <dsp:nvSpPr>
        <dsp:cNvPr id="0" name=""/>
        <dsp:cNvSpPr/>
      </dsp:nvSpPr>
      <dsp:spPr>
        <a:xfrm>
          <a:off x="5937432" y="3284949"/>
          <a:ext cx="970399" cy="6162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240AA2-F1B6-4582-8AE0-956B3830D18E}">
      <dsp:nvSpPr>
        <dsp:cNvPr id="0" name=""/>
        <dsp:cNvSpPr/>
      </dsp:nvSpPr>
      <dsp:spPr>
        <a:xfrm>
          <a:off x="6045254" y="3387380"/>
          <a:ext cx="970399" cy="61620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Радио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Тимур-</a:t>
          </a:r>
          <a:r>
            <a:rPr lang="en-US" sz="1000" b="1" kern="1200" dirty="0" smtClean="0"/>
            <a:t>FM</a:t>
          </a:r>
          <a:r>
            <a:rPr lang="ru-RU" sz="1000" kern="1200" dirty="0" smtClean="0"/>
            <a:t> </a:t>
          </a:r>
          <a:endParaRPr lang="ru-RU" sz="1000" kern="1200" dirty="0"/>
        </a:p>
      </dsp:txBody>
      <dsp:txXfrm>
        <a:off x="6063302" y="3405428"/>
        <a:ext cx="934303" cy="580107"/>
      </dsp:txXfrm>
    </dsp:sp>
    <dsp:sp modelId="{89925CCF-DD05-4E08-8620-E658101EE5CF}">
      <dsp:nvSpPr>
        <dsp:cNvPr id="0" name=""/>
        <dsp:cNvSpPr/>
      </dsp:nvSpPr>
      <dsp:spPr>
        <a:xfrm>
          <a:off x="7123475" y="3284949"/>
          <a:ext cx="970399" cy="6162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D9F362-E6F7-487B-93BE-C3DB4BFDDE1D}">
      <dsp:nvSpPr>
        <dsp:cNvPr id="0" name=""/>
        <dsp:cNvSpPr/>
      </dsp:nvSpPr>
      <dsp:spPr>
        <a:xfrm>
          <a:off x="7231297" y="3387380"/>
          <a:ext cx="970399" cy="616203"/>
        </a:xfrm>
        <a:prstGeom prst="roundRect">
          <a:avLst>
            <a:gd name="adj" fmla="val 1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Тимуровская</a:t>
          </a:r>
          <a:r>
            <a:rPr lang="ru-RU" sz="1000" kern="1200" dirty="0" smtClean="0"/>
            <a:t> </a:t>
          </a:r>
          <a:r>
            <a:rPr lang="ru-RU" sz="1000" b="1" kern="1200" dirty="0" smtClean="0"/>
            <a:t>га</a:t>
          </a:r>
          <a:r>
            <a:rPr lang="en-US" sz="1000" b="1" kern="1200" dirty="0" smtClean="0"/>
            <a:t>Z</a:t>
          </a:r>
          <a:r>
            <a:rPr lang="ru-RU" sz="1000" b="1" kern="1200" dirty="0" err="1" smtClean="0"/>
            <a:t>ета</a:t>
          </a:r>
          <a:endParaRPr lang="ru-RU" sz="1000" b="1" kern="1200" dirty="0"/>
        </a:p>
      </dsp:txBody>
      <dsp:txXfrm>
        <a:off x="7249345" y="3405428"/>
        <a:ext cx="934303" cy="5801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6C43-1DBC-4533-B5CE-96C3C73A0DA6}" type="datetimeFigureOut">
              <a:rPr lang="ru-RU" smtClean="0"/>
              <a:t>29.07.2014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619E-6B93-417B-AE84-3D2B081387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6C43-1DBC-4533-B5CE-96C3C73A0DA6}" type="datetimeFigureOut">
              <a:rPr lang="ru-RU" smtClean="0"/>
              <a:t>29.07.2014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619E-6B93-417B-AE84-3D2B081387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6C43-1DBC-4533-B5CE-96C3C73A0DA6}" type="datetimeFigureOut">
              <a:rPr lang="ru-RU" smtClean="0"/>
              <a:t>29.07.2014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619E-6B93-417B-AE84-3D2B081387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6C43-1DBC-4533-B5CE-96C3C73A0DA6}" type="datetimeFigureOut">
              <a:rPr lang="ru-RU" smtClean="0"/>
              <a:t>29.07.2014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619E-6B93-417B-AE84-3D2B081387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6C43-1DBC-4533-B5CE-96C3C73A0DA6}" type="datetimeFigureOut">
              <a:rPr lang="ru-RU" smtClean="0"/>
              <a:t>29.07.2014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619E-6B93-417B-AE84-3D2B081387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6C43-1DBC-4533-B5CE-96C3C73A0DA6}" type="datetimeFigureOut">
              <a:rPr lang="ru-RU" smtClean="0"/>
              <a:t>29.07.2014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619E-6B93-417B-AE84-3D2B0813872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6C43-1DBC-4533-B5CE-96C3C73A0DA6}" type="datetimeFigureOut">
              <a:rPr lang="ru-RU" smtClean="0"/>
              <a:t>29.07.2014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619E-6B93-417B-AE84-3D2B081387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6C43-1DBC-4533-B5CE-96C3C73A0DA6}" type="datetimeFigureOut">
              <a:rPr lang="ru-RU" smtClean="0"/>
              <a:t>29.07.2014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619E-6B93-417B-AE84-3D2B081387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6C43-1DBC-4533-B5CE-96C3C73A0DA6}" type="datetimeFigureOut">
              <a:rPr lang="ru-RU" smtClean="0"/>
              <a:t>29.07.2014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619E-6B93-417B-AE84-3D2B081387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6C43-1DBC-4533-B5CE-96C3C73A0DA6}" type="datetimeFigureOut">
              <a:rPr lang="ru-RU" smtClean="0"/>
              <a:t>29.07.2014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1619E-6B93-417B-AE84-3D2B081387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6C43-1DBC-4533-B5CE-96C3C73A0DA6}" type="datetimeFigureOut">
              <a:rPr lang="ru-RU" smtClean="0"/>
              <a:t>29.07.2014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1619E-6B93-417B-AE84-3D2B081387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EC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3856C43-1DBC-4533-B5CE-96C3C73A0DA6}" type="datetimeFigureOut">
              <a:rPr lang="ru-RU" smtClean="0"/>
              <a:t>29.07.2014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6D1619E-6B93-417B-AE84-3D2B0813872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1219437" y="2103117"/>
            <a:ext cx="5648623" cy="672295"/>
          </a:xfrm>
        </p:spPr>
        <p:txBody>
          <a:bodyPr/>
          <a:lstStyle/>
          <a:p>
            <a:pPr algn="ctr"/>
            <a:r>
              <a:rPr lang="ru-RU" sz="4000" b="1" i="1" dirty="0" smtClean="0"/>
              <a:t>П р о е к т</a:t>
            </a:r>
            <a:endParaRPr lang="ru-RU" sz="40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140000">
            <a:off x="1425512" y="2521153"/>
            <a:ext cx="6511131" cy="744929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/>
              <a:t>Молодежный центр</a:t>
            </a:r>
            <a:endParaRPr lang="ru-RU" sz="6600" b="1" dirty="0"/>
          </a:p>
        </p:txBody>
      </p:sp>
      <p:pic>
        <p:nvPicPr>
          <p:cNvPr id="1026" name="Picture 2" descr="D:\Documents\Metod\Рабочий стол\лого тимуровец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2107507" cy="262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NAS-T\Obmen\- ПЕДАГОГИЧЕСКАЯ СЛУЖБА\1 - Руководитель\МЦ\cG85p4_xC_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77072"/>
            <a:ext cx="3491879" cy="261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36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i="1" dirty="0"/>
              <a:t>Клуб игроков в «Мафию» </a:t>
            </a:r>
            <a:r>
              <a:rPr lang="ru-RU" sz="4000" i="1" dirty="0" smtClean="0"/>
              <a:t>и клуб свободного общения</a:t>
            </a:r>
            <a:endParaRPr lang="ru-RU" sz="40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412776"/>
            <a:ext cx="7520940" cy="3267701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ru-RU" sz="2800" b="0" dirty="0" smtClean="0"/>
              <a:t>Проведение </a:t>
            </a:r>
            <a:r>
              <a:rPr lang="ru-RU" sz="2800" b="0" dirty="0"/>
              <a:t>чемпионата лагеря по игре в «Мафию», состоящего из отборочных туров и </a:t>
            </a:r>
            <a:r>
              <a:rPr lang="ru-RU" sz="2800" b="0" dirty="0" smtClean="0"/>
              <a:t>финала.</a:t>
            </a:r>
            <a:endParaRPr lang="ru-RU" sz="2800" b="0" dirty="0" smtClean="0"/>
          </a:p>
          <a:p>
            <a:pPr algn="just">
              <a:buFontTx/>
              <a:buChar char="-"/>
            </a:pPr>
            <a:r>
              <a:rPr lang="ru-RU" sz="2800" b="0" dirty="0" smtClean="0"/>
              <a:t>Неформальное общение </a:t>
            </a:r>
            <a:r>
              <a:rPr lang="ru-RU" sz="2800" b="0" dirty="0"/>
              <a:t>и взаимодействие со сверстниками и ребятами из других </a:t>
            </a:r>
            <a:r>
              <a:rPr lang="ru-RU" sz="2800" b="0" dirty="0" smtClean="0"/>
              <a:t>отрядов</a:t>
            </a:r>
            <a:r>
              <a:rPr lang="ru-RU" sz="2400" b="0" dirty="0" smtClean="0"/>
              <a:t>.</a:t>
            </a:r>
            <a:endParaRPr lang="ru-RU" sz="2400" b="0" dirty="0"/>
          </a:p>
        </p:txBody>
      </p:sp>
      <p:pic>
        <p:nvPicPr>
          <p:cNvPr id="6146" name="Picture 2" descr="\\NAS-T\Obmen\- ПЕДАГОГИЧЕСКАЯ СЛУЖБА\1 - Руководитель\МЦ\3wIJqwSFz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8002">
            <a:off x="181553" y="4345237"/>
            <a:ext cx="2079749" cy="155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\\NAS-T\Obmen\- ПЕДАГОГИЧЕСКАЯ СЛУЖБА\1 - Руководитель\МЦ\DE1wSeLy1g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8818">
            <a:off x="2579853" y="4103956"/>
            <a:ext cx="2094419" cy="157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\\NAS-T\Obmen\- ПЕДАГОГИЧЕСКАЯ СЛУЖБА\1 - Руководитель\МЦ\WAN4dyYs-j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4046">
            <a:off x="6987128" y="4459353"/>
            <a:ext cx="201622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\\NAS-T\Obmen\- ПЕДАГОГИЧЕСКАЯ СЛУЖБА\1 - Руководитель\МЦ\8nuFmFG57_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1522">
            <a:off x="4747860" y="4145599"/>
            <a:ext cx="2015208" cy="151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12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263040"/>
          </a:xfrm>
        </p:spPr>
        <p:txBody>
          <a:bodyPr/>
          <a:lstStyle/>
          <a:p>
            <a:pPr algn="ctr"/>
            <a:r>
              <a:rPr lang="ru-RU" sz="4400" b="1" dirty="0" smtClean="0"/>
              <a:t>Предполагаемые результаты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844824"/>
            <a:ext cx="7520940" cy="3051677"/>
          </a:xfrm>
        </p:spPr>
        <p:txBody>
          <a:bodyPr>
            <a:normAutofit fontScale="92500"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ru-RU" sz="2800" b="0" dirty="0">
                <a:latin typeface="+mj-lt"/>
                <a:ea typeface="Calibri"/>
                <a:cs typeface="Times New Roman"/>
              </a:rPr>
              <a:t> </a:t>
            </a:r>
            <a:r>
              <a:rPr lang="ru-RU" sz="2600" b="0" dirty="0">
                <a:latin typeface="+mj-lt"/>
                <a:ea typeface="Calibri"/>
                <a:cs typeface="Times New Roman"/>
              </a:rPr>
              <a:t>Привлечение  не менее 50%  старших подростков к </a:t>
            </a:r>
            <a:r>
              <a:rPr lang="ru-RU" sz="2600" b="0" dirty="0" smtClean="0">
                <a:latin typeface="+mj-lt"/>
                <a:ea typeface="Calibri"/>
                <a:cs typeface="Times New Roman"/>
              </a:rPr>
              <a:t>активной деятельности </a:t>
            </a:r>
            <a:r>
              <a:rPr lang="ru-RU" sz="2600" b="0" dirty="0">
                <a:latin typeface="+mj-lt"/>
                <a:ea typeface="Calibri"/>
                <a:cs typeface="Times New Roman"/>
              </a:rPr>
              <a:t>в условиях молодежного </a:t>
            </a:r>
            <a:r>
              <a:rPr lang="ru-RU" sz="2600" b="0" dirty="0" smtClean="0">
                <a:latin typeface="+mj-lt"/>
                <a:ea typeface="Calibri"/>
                <a:cs typeface="Times New Roman"/>
              </a:rPr>
              <a:t>центра.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600" b="0" dirty="0" smtClean="0">
                <a:latin typeface="+mj-lt"/>
                <a:ea typeface="Calibri"/>
                <a:cs typeface="Times New Roman"/>
              </a:rPr>
              <a:t>Удовлетворенность  </a:t>
            </a:r>
            <a:r>
              <a:rPr lang="ru-RU" sz="2600" b="0" dirty="0">
                <a:latin typeface="+mj-lt"/>
                <a:ea typeface="Calibri"/>
                <a:cs typeface="Times New Roman"/>
              </a:rPr>
              <a:t>формами и содержанием жизнедеятельности в Молодежном центре.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ru-RU" sz="2600" b="0" dirty="0">
                <a:latin typeface="+mj-lt"/>
                <a:ea typeface="Calibri"/>
                <a:cs typeface="Times New Roman"/>
              </a:rPr>
              <a:t>Мотивация старших подростков к дальнейшему взаимодействию в Молодежном центре.</a:t>
            </a:r>
          </a:p>
          <a:p>
            <a:pPr algn="just">
              <a:buFont typeface="+mj-lt"/>
              <a:buAutoNum type="arabicPeriod"/>
            </a:pPr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17135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Результаты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 </a:t>
            </a:r>
            <a:r>
              <a:rPr lang="ru-RU" dirty="0" smtClean="0"/>
              <a:t>итогам </a:t>
            </a:r>
            <a:r>
              <a:rPr lang="ru-RU" dirty="0" smtClean="0"/>
              <a:t>1-ой</a:t>
            </a:r>
            <a:r>
              <a:rPr lang="ru-RU" dirty="0" smtClean="0"/>
              <a:t>, 2-ой и 3-ей </a:t>
            </a:r>
            <a:r>
              <a:rPr lang="ru-RU" dirty="0" smtClean="0"/>
              <a:t>смен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sz="3000" b="0" dirty="0" smtClean="0"/>
              <a:t>- Количество подростков, посещающих молодежный центр : </a:t>
            </a:r>
          </a:p>
          <a:p>
            <a:pPr>
              <a:buFontTx/>
              <a:buChar char="-"/>
            </a:pPr>
            <a:endParaRPr lang="ru-RU" sz="2800" dirty="0" smtClean="0"/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endParaRPr lang="ru-RU" dirty="0" smtClean="0"/>
          </a:p>
          <a:p>
            <a:pPr indent="12700">
              <a:buFontTx/>
              <a:buChar char="-"/>
            </a:pPr>
            <a:r>
              <a:rPr lang="ru-RU" sz="3000" b="0" dirty="0" smtClean="0"/>
              <a:t>  Устойчивость </a:t>
            </a:r>
            <a:r>
              <a:rPr lang="ru-RU" sz="3000" b="0" dirty="0"/>
              <a:t>контингента – 90%</a:t>
            </a:r>
          </a:p>
          <a:p>
            <a:pPr>
              <a:buFontTx/>
              <a:buChar char="-"/>
            </a:pPr>
            <a:endParaRPr lang="ru-RU" sz="300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694317805"/>
              </p:ext>
            </p:extLst>
          </p:nvPr>
        </p:nvGraphicFramePr>
        <p:xfrm>
          <a:off x="1907704" y="1916832"/>
          <a:ext cx="5328592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474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520940" cy="548640"/>
          </a:xfrm>
        </p:spPr>
        <p:txBody>
          <a:bodyPr/>
          <a:lstStyle/>
          <a:p>
            <a:r>
              <a:rPr lang="ru-RU" sz="3200" b="1" dirty="0" smtClean="0"/>
              <a:t>Удовлетворенность деятельности</a:t>
            </a: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7447532"/>
              </p:ext>
            </p:extLst>
          </p:nvPr>
        </p:nvGraphicFramePr>
        <p:xfrm>
          <a:off x="971600" y="1124744"/>
          <a:ext cx="7272808" cy="43207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6820"/>
                <a:gridCol w="837898"/>
                <a:gridCol w="1458971"/>
                <a:gridCol w="729119"/>
              </a:tblGrid>
              <a:tr h="4474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Вопрос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36" marR="625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Да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36" marR="625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Затрудняюсь ответить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36" marR="625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Нет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36" marR="62536" marT="0" marB="0" anchor="ctr"/>
                </a:tc>
              </a:tr>
              <a:tr h="4474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Мне удалось полностью себя реализовать в молодежном центре.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r>
                        <a:rPr lang="ru-RU" sz="1300" dirty="0" smtClean="0">
                          <a:effectLst/>
                        </a:rPr>
                        <a:t>85%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r>
                        <a:rPr lang="ru-RU" sz="1300" dirty="0" smtClean="0">
                          <a:effectLst/>
                        </a:rPr>
                        <a:t>15%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r>
                        <a:rPr lang="ru-RU" sz="1300" dirty="0" smtClean="0">
                          <a:effectLst/>
                        </a:rPr>
                        <a:t>0%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36" marR="62536" marT="0" marB="0"/>
                </a:tc>
              </a:tr>
              <a:tr h="4474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Мне было интересно быть участником молодежного центра.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r>
                        <a:rPr lang="ru-RU" sz="1300" dirty="0" smtClean="0">
                          <a:effectLst/>
                        </a:rPr>
                        <a:t>100%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0%</a:t>
                      </a: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r>
                        <a:rPr lang="ru-RU" sz="1300" dirty="0" smtClean="0">
                          <a:effectLst/>
                        </a:rPr>
                        <a:t>0%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36" marR="62536" marT="0" marB="0"/>
                </a:tc>
              </a:tr>
              <a:tr h="4474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Направлений в молодежном центре достаточно.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r>
                        <a:rPr lang="ru-RU" sz="1300" dirty="0" smtClean="0">
                          <a:effectLst/>
                        </a:rPr>
                        <a:t>64%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18%</a:t>
                      </a: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r>
                        <a:rPr lang="ru-RU" sz="1300" dirty="0" smtClean="0">
                          <a:effectLst/>
                        </a:rPr>
                        <a:t>18%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36" marR="62536" marT="0" marB="0"/>
                </a:tc>
              </a:tr>
              <a:tr h="4474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Степень информированности о деятельности молодежного центра высокая.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r>
                        <a:rPr lang="ru-RU" sz="1300" dirty="0" smtClean="0">
                          <a:effectLst/>
                        </a:rPr>
                        <a:t>96%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4%</a:t>
                      </a: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0%</a:t>
                      </a: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36" marR="62536" marT="0" marB="0"/>
                </a:tc>
              </a:tr>
              <a:tr h="4474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Я изменил (а) бы что-нибудь в деятельности молодежного центра.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r>
                        <a:rPr lang="ru-RU" sz="1300" dirty="0" smtClean="0">
                          <a:effectLst/>
                        </a:rPr>
                        <a:t>14%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9%</a:t>
                      </a:r>
                      <a:r>
                        <a:rPr lang="ru-RU" sz="13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36" marR="625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r>
                        <a:rPr lang="ru-RU" sz="1300" dirty="0" smtClean="0">
                          <a:effectLst/>
                        </a:rPr>
                        <a:t>77%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36" marR="62536" marT="0" marB="0"/>
                </a:tc>
              </a:tr>
              <a:tr h="4474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Я принимаю участие в следующих направлениях молодежного центра.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36" marR="62536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r>
                        <a:rPr lang="ru-RU" sz="1300" dirty="0" err="1" smtClean="0">
                          <a:effectLst/>
                        </a:rPr>
                        <a:t>Медиацентр</a:t>
                      </a:r>
                      <a:r>
                        <a:rPr lang="ru-RU" sz="1300" baseline="0" dirty="0" smtClean="0">
                          <a:effectLst/>
                        </a:rPr>
                        <a:t> – 23%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Тимуровское движение – 37%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Танцевальная студия – </a:t>
                      </a:r>
                      <a:r>
                        <a:rPr lang="en-US" sz="13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Backstreet – </a:t>
                      </a:r>
                      <a:r>
                        <a:rPr lang="ru-RU" sz="13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  <a:r>
                        <a:rPr lang="en-US" sz="13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Клуб организаторов событий – 8%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Мафия и свободное общение – 10%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36" marR="6253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747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То, что я хотел бы изменить в работе молодежного центра.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36" marR="62536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r>
                        <a:rPr lang="ru-RU" sz="1300" dirty="0" smtClean="0">
                          <a:effectLst/>
                        </a:rPr>
                        <a:t>- Добавить направления</a:t>
                      </a:r>
                    </a:p>
                  </a:txBody>
                  <a:tcPr marL="62536" marR="6253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966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520940" cy="548640"/>
          </a:xfrm>
        </p:spPr>
        <p:txBody>
          <a:bodyPr/>
          <a:lstStyle/>
          <a:p>
            <a:pPr algn="ctr"/>
            <a:r>
              <a:rPr lang="ru-RU" sz="4400" i="1" dirty="0" smtClean="0"/>
              <a:t>Перспектива</a:t>
            </a:r>
            <a:endParaRPr lang="ru-RU" sz="44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96752"/>
            <a:ext cx="7520940" cy="381642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Добавление новых направлений:</a:t>
            </a:r>
          </a:p>
          <a:p>
            <a:pPr algn="ctr">
              <a:buFontTx/>
              <a:buChar char="-"/>
            </a:pPr>
            <a:r>
              <a:rPr lang="ru-RU" sz="2800" dirty="0" smtClean="0"/>
              <a:t>Спортивный клуб</a:t>
            </a:r>
          </a:p>
          <a:p>
            <a:pPr algn="ctr">
              <a:buFontTx/>
              <a:buChar char="-"/>
            </a:pPr>
            <a:r>
              <a:rPr lang="ru-RU" sz="2800" dirty="0" smtClean="0"/>
              <a:t>Клуб ролевых игр</a:t>
            </a:r>
          </a:p>
          <a:p>
            <a:pPr algn="ctr">
              <a:buFontTx/>
              <a:buChar char="-"/>
            </a:pPr>
            <a:r>
              <a:rPr lang="ru-RU" sz="2800" dirty="0" smtClean="0"/>
              <a:t>Клуб любителей кино</a:t>
            </a:r>
          </a:p>
          <a:p>
            <a:pPr algn="ctr">
              <a:buFontTx/>
              <a:buChar char="-"/>
            </a:pPr>
            <a:r>
              <a:rPr lang="ru-RU" sz="2800" dirty="0" smtClean="0"/>
              <a:t>Клуб любителей гаджетов</a:t>
            </a:r>
          </a:p>
          <a:p>
            <a:pPr algn="ctr">
              <a:buFontTx/>
              <a:buChar char="-"/>
            </a:pPr>
            <a:r>
              <a:rPr lang="ru-RU" sz="2800" dirty="0" smtClean="0"/>
              <a:t>Студии рисования граффити</a:t>
            </a:r>
          </a:p>
          <a:p>
            <a:pPr algn="ctr">
              <a:buFontTx/>
              <a:buChar char="-"/>
            </a:pPr>
            <a:r>
              <a:rPr lang="ru-RU" sz="2800" dirty="0" smtClean="0"/>
              <a:t>Вокальная студия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0521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520940" cy="548640"/>
          </a:xfrm>
        </p:spPr>
        <p:txBody>
          <a:bodyPr/>
          <a:lstStyle/>
          <a:p>
            <a:pPr algn="ctr"/>
            <a:r>
              <a:rPr lang="ru-RU" sz="4800" i="1" dirty="0" smtClean="0"/>
              <a:t>Проблема</a:t>
            </a:r>
            <a:endParaRPr lang="ru-RU" sz="48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7520940" cy="3579849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Организация занятости старших подростков в ДОЛ и включение их  в виды дополнительного образования, отвечающие интересам и потребностям старших подростков</a:t>
            </a:r>
          </a:p>
        </p:txBody>
      </p:sp>
    </p:spTree>
    <p:extLst>
      <p:ext uri="{BB962C8B-B14F-4D97-AF65-F5344CB8AC3E}">
        <p14:creationId xmlns:p14="http://schemas.microsoft.com/office/powerpoint/2010/main" val="88808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000" i="1" dirty="0" smtClean="0"/>
              <a:t>Цель</a:t>
            </a:r>
            <a:endParaRPr lang="ru-RU" sz="60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/>
              <a:t>Решение проблемы занятости старших подростков в лагере, через включение в жизнедеятельность молодежного </a:t>
            </a:r>
            <a:r>
              <a:rPr lang="ru-RU" sz="4000" dirty="0" smtClean="0"/>
              <a:t>центра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85140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i="1" dirty="0" smtClean="0"/>
              <a:t>Задачи</a:t>
            </a:r>
            <a:endParaRPr lang="ru-RU" sz="44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+mj-lt"/>
              <a:buAutoNum type="arabicPeriod"/>
            </a:pPr>
            <a:r>
              <a:rPr lang="ru-RU" sz="2000" dirty="0">
                <a:latin typeface="+mj-lt"/>
                <a:ea typeface="Calibri"/>
                <a:cs typeface="Times New Roman"/>
              </a:rPr>
              <a:t>Создание возможности для выбора старшими подростками  вида деятельности на основе индивидуальных интересов и потребностей.</a:t>
            </a:r>
          </a:p>
          <a:p>
            <a:pPr lvl="0">
              <a:buFont typeface="+mj-lt"/>
              <a:buAutoNum type="arabicPeriod"/>
            </a:pPr>
            <a:r>
              <a:rPr lang="ru-RU" sz="2000" dirty="0">
                <a:latin typeface="+mj-lt"/>
                <a:ea typeface="Calibri"/>
                <a:cs typeface="Times New Roman"/>
              </a:rPr>
              <a:t>Привлечение старших подростков к активной жизнедеятельности в условиях молодежного центра.</a:t>
            </a:r>
          </a:p>
          <a:p>
            <a:pPr lvl="0">
              <a:buFont typeface="+mj-lt"/>
              <a:buAutoNum type="arabicPeriod"/>
            </a:pPr>
            <a:r>
              <a:rPr lang="ru-RU" sz="2000" dirty="0">
                <a:latin typeface="+mj-lt"/>
                <a:ea typeface="Calibri"/>
                <a:cs typeface="Times New Roman"/>
              </a:rPr>
              <a:t>Создание условий для удовлетворения познавательных, творческих и коммуникативных потребностей старших подростков.</a:t>
            </a:r>
          </a:p>
          <a:p>
            <a:pPr lvl="0">
              <a:buFont typeface="+mj-lt"/>
              <a:buAutoNum type="arabicPeriod"/>
            </a:pPr>
            <a:r>
              <a:rPr lang="ru-RU" sz="2000" dirty="0">
                <a:latin typeface="+mj-lt"/>
                <a:ea typeface="Calibri"/>
                <a:cs typeface="Times New Roman"/>
              </a:rPr>
              <a:t>Предоставление возможностей для демонстрации результатов деятельности в рамках лагеря.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946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i="1" dirty="0" smtClean="0"/>
              <a:t>Схема организации деятельности молодежного центра</a:t>
            </a:r>
            <a:endParaRPr lang="ru-RU" sz="1800" b="1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2405285"/>
              </p:ext>
            </p:extLst>
          </p:nvPr>
        </p:nvGraphicFramePr>
        <p:xfrm>
          <a:off x="539552" y="980728"/>
          <a:ext cx="8208912" cy="492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036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\\NAS-T\Obmen\- ПЕДАГОГИЧЕСКАЯ СЛУЖБА\1 - Руководитель\МЦ\ZN1PX9ZjAX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5734">
            <a:off x="251520" y="4297847"/>
            <a:ext cx="1116138" cy="148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0000"/>
                </a:solidFill>
                <a:ea typeface="Calibri"/>
                <a:cs typeface="Times New Roman"/>
              </a:rPr>
              <a:t/>
            </a:r>
            <a:br>
              <a:rPr lang="ru-RU" dirty="0" smtClean="0">
                <a:solidFill>
                  <a:srgbClr val="000000"/>
                </a:solidFill>
                <a:ea typeface="Calibri"/>
                <a:cs typeface="Times New Roman"/>
              </a:rPr>
            </a:br>
            <a:r>
              <a:rPr lang="ru-RU" sz="4400" dirty="0" smtClean="0">
                <a:solidFill>
                  <a:srgbClr val="000000"/>
                </a:solidFill>
                <a:ea typeface="Calibri"/>
                <a:cs typeface="Times New Roman"/>
              </a:rPr>
              <a:t>МЕДИАЦЕНТР</a:t>
            </a:r>
            <a:r>
              <a:rPr lang="ru-RU" dirty="0">
                <a:solidFill>
                  <a:srgbClr val="000000"/>
                </a:solidFill>
                <a:ea typeface="Calibri"/>
                <a:cs typeface="Times New Roman"/>
              </a:rPr>
              <a:t/>
            </a:r>
            <a:br>
              <a:rPr lang="ru-RU" dirty="0">
                <a:solidFill>
                  <a:srgbClr val="000000"/>
                </a:solidFill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65974"/>
            <a:ext cx="8024996" cy="2993200"/>
          </a:xfrm>
        </p:spPr>
        <p:txBody>
          <a:bodyPr>
            <a:noAutofit/>
          </a:bodyPr>
          <a:lstStyle/>
          <a:p>
            <a:pPr marL="457200" algn="just"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«</a:t>
            </a:r>
            <a:r>
              <a:rPr lang="ru-RU" sz="2000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Тимуровец 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News</a:t>
            </a:r>
            <a:r>
              <a:rPr lang="ru-RU" sz="2000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» - </a:t>
            </a:r>
            <a:r>
              <a:rPr lang="ru-RU" sz="2000" b="0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выпуск видео новостей, состоящих из различных рубрик и освещающих события в лагере;</a:t>
            </a:r>
            <a:endParaRPr lang="ru-RU" sz="2000" b="0" dirty="0">
              <a:latin typeface="+mj-lt"/>
              <a:ea typeface="Calibri"/>
              <a:cs typeface="Times New Roman"/>
            </a:endParaRPr>
          </a:p>
          <a:p>
            <a:pPr marL="457200"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«Тимуровская га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Z</a:t>
            </a:r>
            <a:r>
              <a:rPr lang="ru-RU" sz="2000" dirty="0" err="1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ета</a:t>
            </a:r>
            <a:r>
              <a:rPr lang="ru-RU" sz="2000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» - </a:t>
            </a:r>
            <a:r>
              <a:rPr lang="ru-RU" sz="2000" b="0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выпуск печатного издания, с освящением интересных новостей в лагере, различной статистикой и разнообразными рубриками;</a:t>
            </a:r>
            <a:endParaRPr lang="ru-RU" sz="2000" b="0" dirty="0">
              <a:latin typeface="+mj-lt"/>
              <a:ea typeface="Calibri"/>
              <a:cs typeface="Times New Roman"/>
            </a:endParaRPr>
          </a:p>
          <a:p>
            <a:pPr marL="457200"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«Тимур 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FM</a:t>
            </a:r>
            <a:r>
              <a:rPr lang="ru-RU" sz="2000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» - </a:t>
            </a:r>
            <a:r>
              <a:rPr lang="ru-RU" sz="2000" b="0" dirty="0">
                <a:solidFill>
                  <a:srgbClr val="000000"/>
                </a:solidFill>
                <a:latin typeface="+mj-lt"/>
                <a:ea typeface="Calibri"/>
                <a:cs typeface="Times New Roman"/>
              </a:rPr>
              <a:t>выпуск радиопередач с приветами, заказами музыкальных композиций и темами актуальными в лагере;</a:t>
            </a:r>
            <a:endParaRPr lang="ru-RU" sz="2000" b="0" dirty="0">
              <a:latin typeface="+mj-lt"/>
              <a:ea typeface="Calibri"/>
              <a:cs typeface="Times New Roman"/>
            </a:endParaRPr>
          </a:p>
          <a:p>
            <a:pPr algn="just"/>
            <a:endParaRPr lang="ru-RU" sz="2400" b="0" dirty="0"/>
          </a:p>
        </p:txBody>
      </p:sp>
      <p:pic>
        <p:nvPicPr>
          <p:cNvPr id="2050" name="Picture 2" descr="\\NAS-T\Obmen\- ПЕДАГОГИЧЕСКАЯ СЛУЖБА\1 - Руководитель\МЦ\ailIBwxOrv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4826">
            <a:off x="6372200" y="260648"/>
            <a:ext cx="2254896" cy="126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NAS-T\Obmen\- ПЕДАГОГИЧЕСКАЯ СЛУЖБА\1 - Руководитель\МЦ\2zgz4WNNL3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653136"/>
            <a:ext cx="1552471" cy="116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NAS-T\Obmen\- ПЕДАГОГИЧЕСКАЯ СЛУЖБА\1 - Руководитель\МЦ\oWF3r7l-PQ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7314">
            <a:off x="467544" y="282795"/>
            <a:ext cx="2176149" cy="12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32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998108" cy="1296144"/>
          </a:xfrm>
        </p:spPr>
        <p:txBody>
          <a:bodyPr/>
          <a:lstStyle/>
          <a:p>
            <a:pPr algn="ctr"/>
            <a:r>
              <a:rPr lang="ru-RU" sz="4400" b="1" i="1" dirty="0"/>
              <a:t>Молодежная организация «Тимуровское движение»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2060848"/>
            <a:ext cx="7520940" cy="2619629"/>
          </a:xfrm>
        </p:spPr>
        <p:txBody>
          <a:bodyPr>
            <a:normAutofit/>
          </a:bodyPr>
          <a:lstStyle/>
          <a:p>
            <a:pPr algn="ctr"/>
            <a:r>
              <a:rPr lang="ru-RU" sz="3200" b="0" dirty="0"/>
              <a:t>Р</a:t>
            </a:r>
            <a:r>
              <a:rPr lang="ru-RU" sz="3200" b="0" dirty="0" smtClean="0"/>
              <a:t>азработка </a:t>
            </a:r>
            <a:r>
              <a:rPr lang="ru-RU" sz="3200" b="0" dirty="0"/>
              <a:t>и реализация социальных акций и мероприятий в течение </a:t>
            </a:r>
            <a:r>
              <a:rPr lang="ru-RU" sz="3200" b="0" dirty="0" smtClean="0"/>
              <a:t>смены</a:t>
            </a:r>
            <a:endParaRPr lang="ru-RU" sz="3200" b="0" dirty="0"/>
          </a:p>
        </p:txBody>
      </p:sp>
      <p:pic>
        <p:nvPicPr>
          <p:cNvPr id="3074" name="Picture 2" descr="\\NAS-T\Obmen\- ПЕДАГОГИЧЕСКАЯ СЛУЖБА\1 - Руководитель\МЦ\-VGp7T39s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1527">
            <a:off x="141131" y="4282978"/>
            <a:ext cx="1751179" cy="131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\\NAS-T\Obmen\- ПЕДАГОГИЧЕСКАЯ СЛУЖБА\1 - Руководитель\МЦ\IPmqAlrvPN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9775">
            <a:off x="2146320" y="3831905"/>
            <a:ext cx="1213632" cy="161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NAS-T\Obmen\- ПЕДАГОГИЧЕСКАЯ СЛУЖБА\1 - Руководитель\МЦ\8uUD4o6PSp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7233">
            <a:off x="3643759" y="4112929"/>
            <a:ext cx="1943201" cy="14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\\NAS-T\Obmen\- ПЕДАГОГИЧЕСКАЯ СЛУЖБА\1 - Руководитель\МЦ\f-vZk4lefU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5291">
            <a:off x="5736643" y="4129097"/>
            <a:ext cx="1188565" cy="1584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\\NAS-T\Obmen\- ПЕДАГОГИЧЕСКАЯ СЛУЖБА\1 - Руководитель\МЦ\pZKiou8pID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5688">
            <a:off x="7090479" y="4591911"/>
            <a:ext cx="1683587" cy="1262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44593" y="404664"/>
            <a:ext cx="7521575" cy="1335683"/>
          </a:xfrm>
        </p:spPr>
        <p:txBody>
          <a:bodyPr/>
          <a:lstStyle/>
          <a:p>
            <a:pPr algn="ctr"/>
            <a:r>
              <a:rPr lang="ru-RU" sz="4400" b="1" i="1" dirty="0"/>
              <a:t>Танцевальная студия «</a:t>
            </a:r>
            <a:r>
              <a:rPr lang="en-US" sz="4400" b="1" i="1" dirty="0" err="1"/>
              <a:t>BackStreet</a:t>
            </a:r>
            <a:r>
              <a:rPr lang="ru-RU" sz="4400" b="1" i="1" dirty="0"/>
              <a:t>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97161" y="2132856"/>
            <a:ext cx="7521575" cy="2715716"/>
          </a:xfrm>
        </p:spPr>
        <p:txBody>
          <a:bodyPr>
            <a:normAutofit/>
          </a:bodyPr>
          <a:lstStyle/>
          <a:p>
            <a:pPr marL="87313" indent="-87313" algn="just"/>
            <a:r>
              <a:rPr lang="ru-RU" sz="3200" b="0" dirty="0"/>
              <a:t>П</a:t>
            </a:r>
            <a:r>
              <a:rPr lang="ru-RU" sz="3200" b="0" dirty="0" smtClean="0"/>
              <a:t>остановка </a:t>
            </a:r>
            <a:r>
              <a:rPr lang="ru-RU" sz="3200" b="0" dirty="0"/>
              <a:t>танцевальных номеров и </a:t>
            </a:r>
            <a:r>
              <a:rPr lang="ru-RU" sz="3200" b="0" dirty="0" smtClean="0"/>
              <a:t>их демонстрация </a:t>
            </a:r>
            <a:r>
              <a:rPr lang="ru-RU" sz="3200" b="0" dirty="0"/>
              <a:t>перед </a:t>
            </a:r>
            <a:r>
              <a:rPr lang="ru-RU" sz="3200" b="0" dirty="0" smtClean="0"/>
              <a:t>зрителями</a:t>
            </a:r>
            <a:endParaRPr lang="ru-RU" sz="3200" b="0" dirty="0"/>
          </a:p>
        </p:txBody>
      </p:sp>
      <p:pic>
        <p:nvPicPr>
          <p:cNvPr id="4098" name="Picture 2" descr="\\NAS-T\Obmen\- ПЕДАГОГИЧЕСКАЯ СЛУЖБА\1 - Руководитель\МЦ\FCdJYha-Bl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1203">
            <a:off x="114550" y="4026447"/>
            <a:ext cx="1871701" cy="140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NAS-T\Obmen\- ПЕДАГОГИЧЕСКАЯ СЛУЖБА\1 - Руководитель\МЦ\FwrUmkZ9O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1295">
            <a:off x="2028793" y="3892428"/>
            <a:ext cx="1886058" cy="141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\\NAS-T\Obmen\- ПЕДАГОГИЧЕСКАЯ СЛУЖБА\1 - Руководитель\МЦ\-g9QiTO9JU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4932">
            <a:off x="3750022" y="4326776"/>
            <a:ext cx="1798054" cy="134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\\NAS-T\Obmen\- ПЕДАГОГИЧЕСКАЯ СЛУЖБА\1 - Руководитель\МЦ\Rew8O-xHqr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5606">
            <a:off x="5532942" y="3925006"/>
            <a:ext cx="1799184" cy="134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\\NAS-T\Obmen\- ПЕДАГОГИЧЕСКАЯ СЛУЖБА\1 - Руководитель\МЦ\ZK9CKsTjrk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5781">
            <a:off x="7232651" y="4077346"/>
            <a:ext cx="1799183" cy="134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5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191032"/>
          </a:xfrm>
        </p:spPr>
        <p:txBody>
          <a:bodyPr/>
          <a:lstStyle/>
          <a:p>
            <a:pPr algn="ctr"/>
            <a:r>
              <a:rPr lang="ru-RU" sz="4400" b="1" i="1" dirty="0"/>
              <a:t>Клуб организаторов событий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772816"/>
            <a:ext cx="7520940" cy="3579849"/>
          </a:xfrm>
        </p:spPr>
        <p:txBody>
          <a:bodyPr>
            <a:normAutofit/>
          </a:bodyPr>
          <a:lstStyle/>
          <a:p>
            <a:pPr algn="ctr"/>
            <a:r>
              <a:rPr lang="ru-RU" sz="3600" b="0" dirty="0"/>
              <a:t>Р</a:t>
            </a:r>
            <a:r>
              <a:rPr lang="ru-RU" sz="3600" b="0" dirty="0" smtClean="0"/>
              <a:t>азработка</a:t>
            </a:r>
            <a:r>
              <a:rPr lang="ru-RU" sz="3600" b="0" dirty="0"/>
              <a:t>, подготовка и реализация </a:t>
            </a:r>
            <a:r>
              <a:rPr lang="ru-RU" sz="3600" b="0" dirty="0" err="1"/>
              <a:t>общелагерных</a:t>
            </a:r>
            <a:r>
              <a:rPr lang="ru-RU" sz="3600" b="0" dirty="0"/>
              <a:t> </a:t>
            </a:r>
            <a:r>
              <a:rPr lang="ru-RU" sz="3600" b="0" dirty="0" smtClean="0"/>
              <a:t>мероприятий</a:t>
            </a:r>
            <a:endParaRPr lang="ru-RU" sz="3600" b="0" dirty="0"/>
          </a:p>
        </p:txBody>
      </p:sp>
      <p:pic>
        <p:nvPicPr>
          <p:cNvPr id="5122" name="Picture 2" descr="\\NAS-T\Obmen\- ПЕДАГОГИЧЕСКАЯ СЛУЖБА\1 - Руководитель\МЦ\r4d_cJGSc8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8604">
            <a:off x="489841" y="3885611"/>
            <a:ext cx="2764542" cy="207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\\NAS-T\Obmen\- ПЕДАГОГИЧЕСКАЯ СЛУЖБА\1 - Руководитель\МЦ\R4kLA1HDEl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4906">
            <a:off x="3544765" y="3710246"/>
            <a:ext cx="2406250" cy="180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\\NAS-T\Obmen\- ПЕДАГОГИЧЕСКАЯ СЛУЖБА\1 - Руководитель\МЦ\7Ru-XLdAPE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0630">
            <a:off x="6022077" y="3993990"/>
            <a:ext cx="2726138" cy="204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11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</TotalTime>
  <Words>423</Words>
  <Application>Microsoft Office PowerPoint</Application>
  <PresentationFormat>Экран (4:3)</PresentationFormat>
  <Paragraphs>91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Углы</vt:lpstr>
      <vt:lpstr>П р о е к т</vt:lpstr>
      <vt:lpstr>Проблема</vt:lpstr>
      <vt:lpstr>Цель</vt:lpstr>
      <vt:lpstr>Задачи</vt:lpstr>
      <vt:lpstr>Схема организации деятельности молодежного центра</vt:lpstr>
      <vt:lpstr> МЕДИАЦЕНТР </vt:lpstr>
      <vt:lpstr>Молодежная организация «Тимуровское движение» </vt:lpstr>
      <vt:lpstr>Танцевальная студия «BackStreet» </vt:lpstr>
      <vt:lpstr>Клуб организаторов событий </vt:lpstr>
      <vt:lpstr>Клуб игроков в «Мафию» и клуб свободного общения</vt:lpstr>
      <vt:lpstr>Предполагаемые результаты</vt:lpstr>
      <vt:lpstr>Результаты  по итогам 1-ой, 2-ой и 3-ей смен</vt:lpstr>
      <vt:lpstr>Удовлетворенность деятельности</vt:lpstr>
      <vt:lpstr>Перспектива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</dc:title>
  <dc:creator>metod</dc:creator>
  <cp:lastModifiedBy>metod</cp:lastModifiedBy>
  <cp:revision>30</cp:revision>
  <dcterms:created xsi:type="dcterms:W3CDTF">2014-07-28T13:26:24Z</dcterms:created>
  <dcterms:modified xsi:type="dcterms:W3CDTF">2014-07-28T18:45:56Z</dcterms:modified>
</cp:coreProperties>
</file>