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4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7401" y="2132856"/>
            <a:ext cx="7772400" cy="182763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Times New Roman"/>
                <a:ea typeface="Trebuchet MS"/>
                <a:cs typeface="Times New Roman"/>
              </a:rPr>
              <a:t>Проект «Профильная смена «Шаг в профессию»»</a:t>
            </a:r>
            <a:r>
              <a:rPr lang="ru-RU" sz="2800" dirty="0">
                <a:latin typeface="Trebuchet MS"/>
                <a:ea typeface="Trebuchet MS"/>
                <a:cs typeface="Times New Roman"/>
              </a:rPr>
              <a:t/>
            </a:r>
            <a:br>
              <a:rPr lang="ru-RU" sz="2800" dirty="0">
                <a:latin typeface="Trebuchet MS"/>
                <a:ea typeface="Trebuchet MS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437112"/>
            <a:ext cx="6400800" cy="1752600"/>
          </a:xfrm>
        </p:spPr>
        <p:txBody>
          <a:bodyPr>
            <a:noAutofit/>
          </a:bodyPr>
          <a:lstStyle/>
          <a:p>
            <a:pPr algn="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Торбич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Романовна,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географии,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 176».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663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 "Лицей № 176"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4159" y="6268377"/>
            <a:ext cx="1860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Новосибирск, 2016</a:t>
            </a:r>
          </a:p>
        </p:txBody>
      </p:sp>
      <p:pic>
        <p:nvPicPr>
          <p:cNvPr id="1026" name="Picture 2" descr="G:\ЭмблемаЛиц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29000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437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Инженерный ИНКУБАТОР_Профильная смена22-24 марта\DSC09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18" y="3062938"/>
            <a:ext cx="5060082" cy="37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Инженерный ИНКУБАТОР_Профильная смена22-24 марта\DSC09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18" y="0"/>
            <a:ext cx="4952578" cy="37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Инженерный ИНКУБАТОР_Профильная смена22-24 марта\DSC09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839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5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151216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включения учащихся специализированных классов в научно-исследовательскую деятельность естественнонаучного и инженерно-технологического направлений, осознание ими специфики обучения в специализированном классе.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социальную активность учащихся действующих специализированных классов посредством их включения в организацию самостоятельной коллективной деятельности участников смены;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включить участников смены в исследовательскую развивающую коллективную и индивидуальную деятельность;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создать условия для повышения интереса участников смены к процессу приобретения новых знаний;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создать условия для приобретения участниками смены норм социальной жизни, поведения в коллективе, культуры взаимодействия в группе сверстников;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работать над повышением квалификации педагогов.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0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исследовательских компетенций, навыков самостоятельного исследовательского труда, повышенного уровня овладения информационными технологиями.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интеллектуальных компетенций, коммуникативных УУД обучающихся.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Реализация допрофессиональной инженерной и профориентационной подготовки, направленных на овладение инженерными компетенциями.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157192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профильной смены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22 марта по 24 марта 2016 года.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5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050" name="Picture 2" descr="H:\Инженерный ИНКУБАТОР_Профильная смена22-24 марта\DSC08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6749" cy="3357562"/>
          </a:xfrm>
          <a:prstGeom prst="rect">
            <a:avLst/>
          </a:prstGeom>
          <a:noFill/>
        </p:spPr>
      </p:pic>
      <p:pic>
        <p:nvPicPr>
          <p:cNvPr id="2052" name="Picture 4" descr="H:\Инженерный ИНКУБАТОР_Профильная смена22-24 марта\DSC09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667250" cy="3500438"/>
          </a:xfrm>
          <a:prstGeom prst="rect">
            <a:avLst/>
          </a:prstGeom>
          <a:noFill/>
        </p:spPr>
      </p:pic>
      <p:pic>
        <p:nvPicPr>
          <p:cNvPr id="2053" name="Picture 5" descr="H:\Инженерный ИНКУБАТОР_Профильная смена22-24 марта\DSC09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-1"/>
            <a:ext cx="4714876" cy="3536157"/>
          </a:xfrm>
          <a:prstGeom prst="rect">
            <a:avLst/>
          </a:prstGeom>
          <a:noFill/>
        </p:spPr>
      </p:pic>
      <p:pic>
        <p:nvPicPr>
          <p:cNvPr id="2051" name="Picture 3" descr="H:\Инженерный ИНКУБАТОР_Профильная смена22-24 марта\DSC08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497" y="3286124"/>
            <a:ext cx="4762502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24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Инженерный ИНКУБАТОР_Профильная смена22-24 марта\DSC09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928670"/>
            <a:ext cx="4500562" cy="3375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Формы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Инженерный ИНКУБАТОР_Профильная смена22-24 марта\DSC09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75420"/>
            <a:ext cx="4643438" cy="3482579"/>
          </a:xfrm>
          <a:prstGeom prst="rect">
            <a:avLst/>
          </a:prstGeom>
          <a:noFill/>
        </p:spPr>
      </p:pic>
      <p:pic>
        <p:nvPicPr>
          <p:cNvPr id="3075" name="Picture 3" descr="H:\Инженерный ИНКУБАТОР_Профильная смена22-24 марта\DSC09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70"/>
            <a:ext cx="4667251" cy="3500438"/>
          </a:xfrm>
          <a:prstGeom prst="rect">
            <a:avLst/>
          </a:prstGeom>
          <a:noFill/>
        </p:spPr>
      </p:pic>
      <p:pic>
        <p:nvPicPr>
          <p:cNvPr id="3077" name="Picture 5" descr="H:\Инженерный ИНКУБАТОР_Профильная смена22-24 марта\DSC09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6"/>
            <a:ext cx="4595781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профильной смены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участников смены в творческую и исследовательскую деятельность через выполнение технических, исследовательских и изобретательских проектов;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приобретение участниками смены опыта работы, показывающего специфику обучения в специализированном классе;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повышение интереса участников смены к изучению предметов естественнонаучного цикла и процессу приобретения новых знаний;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приобретение детьми опыта общения со сверстниками в новых для них условиях;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творческий рост педагогов.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8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- индикаторы эффективности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 менее 50% кадрового состава профильной смены выразят желание принять опять  участие в профильной смене.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 70 % детей повысится  мотивация к изучению естественнонаучного и инженерно-технологического направления.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 60 % детей будут сформированы знания о будущих профессиях.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80 % детей получат опыт естественнонаучного и инженерно-технологического направления.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0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19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142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«Профильная смена «Шаг в профессию»» </vt:lpstr>
      <vt:lpstr>Презентация PowerPoint</vt:lpstr>
      <vt:lpstr>Цель: создание условий для включения учащихся специализированных классов в научно-исследовательскую деятельность естественнонаучного и инженерно-технологического направлений, осознание ими специфики обучения в специализированном классе. </vt:lpstr>
      <vt:lpstr>Направления</vt:lpstr>
      <vt:lpstr>Презентация PowerPoint</vt:lpstr>
      <vt:lpstr>Формы работы: </vt:lpstr>
      <vt:lpstr>Ожидаемые результаты реализации профильной смены</vt:lpstr>
      <vt:lpstr>Показатели - индикаторы эффективности реализации проекта: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«Профильная смена «Шаг в профессию»» </dc:title>
  <dc:creator>учитель</dc:creator>
  <cp:lastModifiedBy>учитель</cp:lastModifiedBy>
  <cp:revision>10</cp:revision>
  <dcterms:created xsi:type="dcterms:W3CDTF">2016-04-12T04:12:59Z</dcterms:created>
  <dcterms:modified xsi:type="dcterms:W3CDTF">2016-04-13T02:13:23Z</dcterms:modified>
</cp:coreProperties>
</file>