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64" r:id="rId2"/>
    <p:sldId id="256" r:id="rId3"/>
    <p:sldId id="260" r:id="rId4"/>
    <p:sldId id="258" r:id="rId5"/>
    <p:sldId id="259" r:id="rId6"/>
    <p:sldId id="262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54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1750-EC57-4F19-96B5-97D6FED69293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E8AB-7453-4201-B984-EE1C834AF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92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1750-EC57-4F19-96B5-97D6FED69293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E8AB-7453-4201-B984-EE1C834AF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27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1750-EC57-4F19-96B5-97D6FED69293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E8AB-7453-4201-B984-EE1C834AFF8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7004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1750-EC57-4F19-96B5-97D6FED69293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E8AB-7453-4201-B984-EE1C834AF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532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1750-EC57-4F19-96B5-97D6FED69293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E8AB-7453-4201-B984-EE1C834AFF8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0716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1750-EC57-4F19-96B5-97D6FED69293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E8AB-7453-4201-B984-EE1C834AF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12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1750-EC57-4F19-96B5-97D6FED69293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E8AB-7453-4201-B984-EE1C834AF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930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1750-EC57-4F19-96B5-97D6FED69293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E8AB-7453-4201-B984-EE1C834AF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66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1750-EC57-4F19-96B5-97D6FED69293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E8AB-7453-4201-B984-EE1C834AF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39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1750-EC57-4F19-96B5-97D6FED69293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E8AB-7453-4201-B984-EE1C834AF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70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1750-EC57-4F19-96B5-97D6FED69293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E8AB-7453-4201-B984-EE1C834AF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426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1750-EC57-4F19-96B5-97D6FED69293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E8AB-7453-4201-B984-EE1C834AF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47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1750-EC57-4F19-96B5-97D6FED69293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E8AB-7453-4201-B984-EE1C834AF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282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1750-EC57-4F19-96B5-97D6FED69293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E8AB-7453-4201-B984-EE1C834AF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256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1750-EC57-4F19-96B5-97D6FED69293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E8AB-7453-4201-B984-EE1C834AF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224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E8AB-7453-4201-B984-EE1C834AFF8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1750-EC57-4F19-96B5-97D6FED69293}" type="datetimeFigureOut">
              <a:rPr lang="ru-RU" smtClean="0"/>
              <a:t>29.01.2025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92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21750-EC57-4F19-96B5-97D6FED69293}" type="datetimeFigureOut">
              <a:rPr lang="ru-RU" smtClean="0"/>
              <a:t>29.01.2025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2F6E8AB-7453-4201-B984-EE1C834AFF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17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0533" y="0"/>
            <a:ext cx="15932700" cy="71104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4843" y="1588910"/>
            <a:ext cx="1072871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Путешествие в страну </a:t>
            </a:r>
          </a:p>
          <a:p>
            <a:pPr algn="ctr"/>
            <a:r>
              <a:rPr lang="ru-RU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Здорового питания</a:t>
            </a:r>
            <a:endParaRPr lang="ru-RU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227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5547" y="548964"/>
            <a:ext cx="11125035" cy="532214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Мой фильм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20179" y="0"/>
            <a:ext cx="12227300" cy="705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7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avatars.mds.yandex.net/i?id=94623cc1d5784c6ae81bcbf84e2d68e0_l-4322231-images-thumb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98" y="419725"/>
            <a:ext cx="8949127" cy="61009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539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70" y="133409"/>
            <a:ext cx="8465380" cy="6343331"/>
          </a:xfrm>
        </p:spPr>
      </p:pic>
    </p:spTree>
    <p:extLst>
      <p:ext uri="{BB962C8B-B14F-4D97-AF65-F5344CB8AC3E}">
        <p14:creationId xmlns:p14="http://schemas.microsoft.com/office/powerpoint/2010/main" val="256515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71" y="0"/>
            <a:ext cx="8911864" cy="6683898"/>
          </a:xfrm>
        </p:spPr>
      </p:pic>
    </p:spTree>
    <p:extLst>
      <p:ext uri="{BB962C8B-B14F-4D97-AF65-F5344CB8AC3E}">
        <p14:creationId xmlns:p14="http://schemas.microsoft.com/office/powerpoint/2010/main" val="374538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79" y="251791"/>
            <a:ext cx="9865764" cy="660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9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0533" y="0"/>
            <a:ext cx="1927306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2965622" y="0"/>
            <a:ext cx="1504617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Страна </a:t>
            </a:r>
          </a:p>
          <a:p>
            <a:pPr algn="ctr"/>
            <a:r>
              <a:rPr lang="ru-RU" sz="7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здорового питания</a:t>
            </a:r>
            <a:endParaRPr lang="ru-RU" sz="7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582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</TotalTime>
  <Words>8</Words>
  <Application>Microsoft Office PowerPoint</Application>
  <PresentationFormat>Широкоэкранный</PresentationFormat>
  <Paragraphs>4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11</cp:revision>
  <dcterms:created xsi:type="dcterms:W3CDTF">2024-11-05T07:30:49Z</dcterms:created>
  <dcterms:modified xsi:type="dcterms:W3CDTF">2025-01-29T03:43:36Z</dcterms:modified>
</cp:coreProperties>
</file>