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2" r:id="rId4"/>
    <p:sldId id="273" r:id="rId5"/>
    <p:sldId id="274" r:id="rId6"/>
    <p:sldId id="275" r:id="rId7"/>
    <p:sldId id="280" r:id="rId8"/>
    <p:sldId id="276" r:id="rId9"/>
    <p:sldId id="27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6103C-AD3C-41F5-87B5-4F92564F8175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7F70-7489-4812-81F6-D549FD3718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6103C-AD3C-41F5-87B5-4F92564F8175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7F70-7489-4812-81F6-D549FD3718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6103C-AD3C-41F5-87B5-4F92564F8175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7F70-7489-4812-81F6-D549FD3718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6103C-AD3C-41F5-87B5-4F92564F8175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7F70-7489-4812-81F6-D549FD3718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6103C-AD3C-41F5-87B5-4F92564F8175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7F70-7489-4812-81F6-D549FD3718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6103C-AD3C-41F5-87B5-4F92564F8175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7F70-7489-4812-81F6-D549FD3718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6103C-AD3C-41F5-87B5-4F92564F8175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7F70-7489-4812-81F6-D549FD3718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6103C-AD3C-41F5-87B5-4F92564F8175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7F70-7489-4812-81F6-D549FD3718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6103C-AD3C-41F5-87B5-4F92564F8175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7F70-7489-4812-81F6-D549FD3718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6103C-AD3C-41F5-87B5-4F92564F8175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7F70-7489-4812-81F6-D549FD3718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6103C-AD3C-41F5-87B5-4F92564F8175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27F70-7489-4812-81F6-D549FD3718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6103C-AD3C-41F5-87B5-4F92564F8175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27F70-7489-4812-81F6-D549FD37187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1hjKQjMS-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-iHVG6hkt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VvABkQyL0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737320"/>
            <a:ext cx="8229600" cy="5788024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ПОХУДЕНИЕ (ДЕФИЦИТ ВЕСА – 30-40 КГ.)</a:t>
            </a:r>
          </a:p>
          <a:p>
            <a:r>
              <a:rPr lang="ru-RU" b="1" dirty="0"/>
              <a:t>СНИЖЕНИЕ ИММУНИТЕТА - СМЕРТЬ МОЖЕТ НАСТУПИТЬ ОТ ЛЮБОЙ </a:t>
            </a:r>
            <a:r>
              <a:rPr lang="ru-RU" b="1" dirty="0" smtClean="0"/>
              <a:t>ИНФЕКЦИИ</a:t>
            </a:r>
            <a:endParaRPr lang="ru-RU" b="1" dirty="0"/>
          </a:p>
          <a:p>
            <a:r>
              <a:rPr lang="ru-RU" b="1" dirty="0"/>
              <a:t>ВЫПАДЕНИЕ ВОЛОС, </a:t>
            </a:r>
            <a:r>
              <a:rPr lang="ru-RU" b="1" dirty="0" smtClean="0"/>
              <a:t>ЗУБОВ</a:t>
            </a:r>
            <a:r>
              <a:rPr lang="ru-RU" b="1" dirty="0"/>
              <a:t>, ЛОМКА НОГТЕЙ</a:t>
            </a:r>
          </a:p>
          <a:p>
            <a:r>
              <a:rPr lang="ru-RU" b="1" dirty="0"/>
              <a:t>ТЕЛЕСНЫЕ ПОВРЕЖДЕНИЯ, НАГНОЕНИЯ, РУБЦЫ</a:t>
            </a:r>
          </a:p>
          <a:p>
            <a:r>
              <a:rPr lang="ru-RU" b="1" dirty="0"/>
              <a:t>ВЯЛОСТЬ, УТОМЛЯЕМОСТЬ</a:t>
            </a:r>
          </a:p>
          <a:p>
            <a:r>
              <a:rPr lang="ru-RU" b="1" dirty="0"/>
              <a:t>ПРЕНЕБРЕЖЕНИЕ ИНТЕРЕСАМИ БЛИЗКИХ ЛЮДЕЙ</a:t>
            </a:r>
          </a:p>
          <a:p>
            <a:r>
              <a:rPr lang="ru-RU" b="1" dirty="0"/>
              <a:t>РАССТРОЙСТВА ПАМЯТИ, МЫШЛЕНИЯ, ВНИМАНИЯ</a:t>
            </a:r>
          </a:p>
          <a:p>
            <a:r>
              <a:rPr lang="ru-RU" b="1" dirty="0"/>
              <a:t>ЗАВИСИМОСТЬ</a:t>
            </a:r>
          </a:p>
          <a:p>
            <a:r>
              <a:rPr lang="ru-RU" b="1" dirty="0"/>
              <a:t>ПРОБЛЕМЫ В СЕМЬЕ</a:t>
            </a:r>
          </a:p>
          <a:p>
            <a:r>
              <a:rPr lang="ru-RU" b="1" dirty="0"/>
              <a:t>ПРОБЛЕМЫ В ШКОЛЕ</a:t>
            </a:r>
          </a:p>
          <a:p>
            <a:r>
              <a:rPr lang="ru-RU" b="1" dirty="0"/>
              <a:t>ПОТЕРЯ ДРУЗЕЙ</a:t>
            </a:r>
          </a:p>
          <a:p>
            <a:r>
              <a:rPr lang="ru-RU" b="1" dirty="0"/>
              <a:t>ПРОБЛЕМА С ДЕНЬГАМИ</a:t>
            </a:r>
          </a:p>
          <a:p>
            <a:r>
              <a:rPr lang="ru-RU" b="1" dirty="0"/>
              <a:t>КРАЖА</a:t>
            </a:r>
          </a:p>
          <a:p>
            <a:r>
              <a:rPr lang="ru-RU" b="1" dirty="0"/>
              <a:t>ГРАБЕЖ</a:t>
            </a:r>
          </a:p>
          <a:p>
            <a:r>
              <a:rPr lang="ru-RU" b="1" dirty="0"/>
              <a:t>УБИЙСТВО</a:t>
            </a:r>
          </a:p>
          <a:p>
            <a:r>
              <a:rPr lang="ru-RU" b="1" dirty="0"/>
              <a:t>ТЮРЬМА</a:t>
            </a:r>
          </a:p>
          <a:p>
            <a:r>
              <a:rPr lang="ru-RU" b="1" dirty="0"/>
              <a:t>СМЕРТЬ</a:t>
            </a:r>
          </a:p>
          <a:p>
            <a:pPr>
              <a:buNone/>
            </a:pPr>
            <a:r>
              <a:rPr lang="ru-RU" b="1" dirty="0"/>
              <a:t> </a:t>
            </a:r>
          </a:p>
          <a:p>
            <a:pPr>
              <a:buNone/>
            </a:pP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139952" y="0"/>
            <a:ext cx="12241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88640"/>
            <a:ext cx="4968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>
                <a:hlinkClick r:id="rId2"/>
              </a:rPr>
              <a:t>https://www.youtube.com/watch?v=L1hjKQjMS-U</a:t>
            </a:r>
            <a:r>
              <a:rPr lang="ru-RU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b="1" cap="all" dirty="0"/>
              <a:t>1 МАРТА - МЕЖДУНАРОДНЫЙ ДЕНЬ БОРЬБЫ </a:t>
            </a:r>
            <a:br>
              <a:rPr lang="ru-RU" sz="3100" b="1" cap="all" dirty="0"/>
            </a:br>
            <a:r>
              <a:rPr lang="ru-RU" sz="3100" b="1" cap="all" dirty="0" smtClean="0"/>
              <a:t>С </a:t>
            </a:r>
            <a:r>
              <a:rPr lang="ru-RU" sz="3100" b="1" cap="all" dirty="0"/>
              <a:t>НАРКОМАНИЕЙ И НАРКОБИЗНЕСОМ</a:t>
            </a:r>
            <a:r>
              <a:rPr lang="ru-RU" b="1" cap="all" dirty="0"/>
              <a:t/>
            </a:r>
            <a:br>
              <a:rPr lang="ru-RU" b="1" cap="all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slide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412776"/>
            <a:ext cx="8568952" cy="518457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1427890526_narkoman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4964442" cy="3312368"/>
          </a:xfrm>
          <a:prstGeom prst="rect">
            <a:avLst/>
          </a:prstGeom>
        </p:spPr>
      </p:pic>
      <p:pic>
        <p:nvPicPr>
          <p:cNvPr id="7" name="Содержимое 3" descr="1356019602_narkoman_2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3808" y="2564904"/>
            <a:ext cx="6032510" cy="40417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b="1" dirty="0"/>
              <a:t>ПРИЧИНЫ УПОТРЕБЕЛЕНИЯ НАРКОТИКОВ:</a:t>
            </a:r>
            <a:br>
              <a:rPr lang="ru-RU" sz="3100" b="1" dirty="0"/>
            </a:br>
            <a:r>
              <a:rPr lang="ru-RU" sz="3100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ЛЮБОПЫТСТВО</a:t>
            </a:r>
          </a:p>
          <a:p>
            <a:r>
              <a:rPr lang="ru-RU" dirty="0"/>
              <a:t>ЗА КОМПАНИЮ</a:t>
            </a:r>
          </a:p>
          <a:p>
            <a:r>
              <a:rPr lang="ru-RU" dirty="0"/>
              <a:t>ЖЕЛАНИЕ ИСПЫТАТЬ НОВЫЕ ОЩУЩЕНИЯ</a:t>
            </a:r>
          </a:p>
          <a:p>
            <a:r>
              <a:rPr lang="ru-RU" dirty="0"/>
              <a:t>ОТ БЕЗДЕЛЬЯ</a:t>
            </a:r>
          </a:p>
          <a:p>
            <a:r>
              <a:rPr lang="ru-RU" dirty="0"/>
              <a:t>СТРЕСС, КРИЗИС</a:t>
            </a:r>
          </a:p>
          <a:p>
            <a:r>
              <a:rPr lang="ru-RU" dirty="0"/>
              <a:t>НЕУДОВЛЕТВОРЕННОСТЬ ЖИЗНЬЮ</a:t>
            </a:r>
          </a:p>
          <a:p>
            <a:r>
              <a:rPr lang="ru-RU" dirty="0"/>
              <a:t>СЕМЕЙНЫЕ ПРОБЛЕМЫ</a:t>
            </a:r>
          </a:p>
          <a:p>
            <a:r>
              <a:rPr lang="ru-RU" dirty="0"/>
              <a:t>ЖЕЛАНИЕ КАЗАТЬСЯ ВЗРОСЛЫМ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amfetamin-6-768x4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908720"/>
            <a:ext cx="3024336" cy="1575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b="1" dirty="0"/>
              <a:t>«Как сказать «НЕТ</a:t>
            </a:r>
            <a:r>
              <a:rPr lang="ru-RU" b="1" dirty="0" smtClean="0"/>
              <a:t>»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>
                <a:solidFill>
                  <a:srgbClr val="FF0000"/>
                </a:solidFill>
              </a:rPr>
              <a:t>1. - Ты хочешь покурить?</a:t>
            </a:r>
          </a:p>
          <a:p>
            <a:pPr>
              <a:buNone/>
            </a:pPr>
            <a:r>
              <a:rPr lang="ru-RU" sz="2000" b="1" dirty="0"/>
              <a:t>- Нет, спасибо.</a:t>
            </a:r>
          </a:p>
          <a:p>
            <a:pPr>
              <a:buNone/>
            </a:pPr>
            <a:r>
              <a:rPr lang="ru-RU" sz="2000" b="1" dirty="0">
                <a:solidFill>
                  <a:srgbClr val="FF0000"/>
                </a:solidFill>
              </a:rPr>
              <a:t>2. Объясни причину отказа:</a:t>
            </a:r>
          </a:p>
          <a:p>
            <a:pPr>
              <a:buNone/>
            </a:pPr>
            <a:r>
              <a:rPr lang="ru-RU" sz="2000" b="1" dirty="0"/>
              <a:t>- Нет, спасибо, я не курю потому, что…</a:t>
            </a:r>
          </a:p>
          <a:p>
            <a:pPr>
              <a:buNone/>
            </a:pPr>
            <a:r>
              <a:rPr lang="ru-RU" sz="2000" b="1" dirty="0">
                <a:solidFill>
                  <a:srgbClr val="FF0000"/>
                </a:solidFill>
              </a:rPr>
              <a:t>3. Повтори несколько раз свой отказ:</a:t>
            </a:r>
          </a:p>
          <a:p>
            <a:pPr>
              <a:buNone/>
            </a:pPr>
            <a:r>
              <a:rPr lang="ru-RU" sz="2000" b="1" dirty="0"/>
              <a:t>- Нет. Нет. Нет.</a:t>
            </a:r>
          </a:p>
          <a:p>
            <a:pPr>
              <a:buNone/>
            </a:pPr>
            <a:r>
              <a:rPr lang="ru-RU" sz="2000" b="1" dirty="0">
                <a:solidFill>
                  <a:srgbClr val="FF0000"/>
                </a:solidFill>
              </a:rPr>
              <a:t>4. Уходи:</a:t>
            </a:r>
          </a:p>
          <a:p>
            <a:pPr>
              <a:buNone/>
            </a:pPr>
            <a:r>
              <a:rPr lang="ru-RU" sz="2000" b="1" dirty="0"/>
              <a:t>- Нет, я ухожу.</a:t>
            </a:r>
          </a:p>
          <a:p>
            <a:pPr>
              <a:buNone/>
            </a:pPr>
            <a:r>
              <a:rPr lang="ru-RU" sz="2000" b="1" dirty="0">
                <a:solidFill>
                  <a:srgbClr val="FF0000"/>
                </a:solidFill>
              </a:rPr>
              <a:t>5. Смени тему разговора:</a:t>
            </a:r>
          </a:p>
          <a:p>
            <a:pPr>
              <a:buNone/>
            </a:pPr>
            <a:r>
              <a:rPr lang="ru-RU" sz="2000" b="1" dirty="0"/>
              <a:t>- Нет, пойдем лучше ко мне, посмотрим новый фильм.</a:t>
            </a:r>
          </a:p>
          <a:p>
            <a:pPr>
              <a:buNone/>
            </a:pPr>
            <a:r>
              <a:rPr lang="ru-RU" sz="2000" b="1" dirty="0">
                <a:solidFill>
                  <a:srgbClr val="FF0000"/>
                </a:solidFill>
              </a:rPr>
              <a:t>6. Не поддавайся:</a:t>
            </a:r>
          </a:p>
          <a:p>
            <a:r>
              <a:rPr lang="ru-RU" sz="2000" b="1" dirty="0" smtClean="0"/>
              <a:t>-Я </a:t>
            </a:r>
            <a:r>
              <a:rPr lang="ru-RU" sz="2000" b="1" dirty="0"/>
              <a:t>не трус, просто мне не нравится.</a:t>
            </a:r>
          </a:p>
          <a:p>
            <a:pPr>
              <a:buNone/>
            </a:pPr>
            <a:r>
              <a:rPr lang="ru-RU" sz="2000" b="1" dirty="0">
                <a:solidFill>
                  <a:srgbClr val="FF0000"/>
                </a:solidFill>
              </a:rPr>
              <a:t>7. Сила в друзьях:</a:t>
            </a:r>
          </a:p>
          <a:p>
            <a:pPr>
              <a:buNone/>
            </a:pPr>
            <a:r>
              <a:rPr lang="ru-RU" sz="2000" b="1" dirty="0"/>
              <a:t>- Дружи с теми, кто тебя понимает, и кто поможет тебе в трудный момент.</a:t>
            </a: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>Все </a:t>
            </a:r>
            <a:r>
              <a:rPr lang="ru-RU" sz="2700" b="1" dirty="0"/>
              <a:t>те люди, которые предлагают тебе наркотики – преступники и для них в Уголовном Кодексе РФ предусмотрены следующие наказания: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lvl="0">
              <a:buFont typeface="Wingdings" pitchFamily="2" charset="2"/>
              <a:buChar char="ü"/>
            </a:pPr>
            <a:r>
              <a:rPr lang="ru-RU" dirty="0"/>
              <a:t>Статья 228 «Незаконное изготовление, приобретение, хранение, перевозка, пересылка либо сбыт наркотических средств». </a:t>
            </a:r>
            <a:r>
              <a:rPr lang="ru-RU" dirty="0">
                <a:solidFill>
                  <a:srgbClr val="FF0000"/>
                </a:solidFill>
              </a:rPr>
              <a:t>Наказание – лишение свободы сроком от 3 до 15 лет.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/>
              <a:t>Статья 230 «Склонение к употреблению наркотических средств». </a:t>
            </a:r>
            <a:r>
              <a:rPr lang="ru-RU" dirty="0">
                <a:solidFill>
                  <a:srgbClr val="FF0000"/>
                </a:solidFill>
              </a:rPr>
              <a:t>Наказание – лишение свободы на срок от 2 до 5 лет; с применением насилия – на срок от 3 до 8 лет; со смертельным исходом потерпевшего или тяжкими последствиями для него – от 6 до 12 лет.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/>
              <a:t>Статья 231 «Незаконное культивирование запрещенных растений, содержащих наркотические вещества». </a:t>
            </a:r>
            <a:r>
              <a:rPr lang="ru-RU" dirty="0">
                <a:solidFill>
                  <a:srgbClr val="FF0000"/>
                </a:solidFill>
              </a:rPr>
              <a:t>Наказание – лишение свободы на срок от 2 до 8 лет.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10 фактов о наркотиках: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b="1" dirty="0" smtClean="0"/>
              <a:t>Наркотики – это вещества, изменяющие психическое состояние человека, употребление которых приводит к зависимости.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dirty="0" smtClean="0"/>
              <a:t>Нет ситуации, в которой стоит пробовать наркотики.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dirty="0" smtClean="0"/>
              <a:t>Употребление наркотиков лишает человека свободы.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dirty="0" smtClean="0"/>
              <a:t>Любые наркотики наносят вред здоровью.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dirty="0" smtClean="0"/>
              <a:t>Наркотики влияют не только на человека, который их употребляет.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dirty="0" smtClean="0"/>
              <a:t>Прием наркотиков добавляет проблем.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dirty="0" smtClean="0"/>
              <a:t>Каждый человек сам принимает решения и отвечает за последствия этих решений.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dirty="0" smtClean="0"/>
              <a:t>Человек, употребляющий наркотики ВСЕГДА нарушает закон.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dirty="0" smtClean="0"/>
              <a:t>Большинство ВИЧ-инфицированных в России – это люди, употребляющие наркотики.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dirty="0" smtClean="0"/>
              <a:t>Попасть в наркотическую зависимость легко, а избавиться от неё невозможно.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99792" y="6237312"/>
            <a:ext cx="5904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>
                <a:hlinkClick r:id="rId2"/>
              </a:rPr>
              <a:t>https://www.youtube.com/watch?v=8-iHVG6hkt4</a:t>
            </a:r>
            <a:r>
              <a:rPr lang="ru-RU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>
            <a:noAutofit/>
          </a:bodyPr>
          <a:lstStyle/>
          <a:p>
            <a:r>
              <a:rPr lang="ru-RU" sz="2400" b="1" dirty="0"/>
              <a:t>Знай, тот, кто предлагает тебе наркотики, даже бесплатно, твой недруг! </a:t>
            </a:r>
          </a:p>
          <a:p>
            <a:pPr>
              <a:buNone/>
            </a:pPr>
            <a:r>
              <a:rPr lang="ru-RU" sz="2400" b="1" dirty="0"/>
              <a:t>Он хочет тебе не добра, а зла, хотя будет при этом говорить ласковые, красивые слова. </a:t>
            </a:r>
          </a:p>
          <a:p>
            <a:pPr>
              <a:buNone/>
            </a:pPr>
            <a:r>
              <a:rPr lang="ru-RU" sz="2400" b="1" dirty="0"/>
              <a:t>Я выбираю здоровый образ жизни</a:t>
            </a:r>
            <a:r>
              <a:rPr lang="ru-RU" sz="2400" b="1" dirty="0" smtClean="0"/>
              <a:t>!</a:t>
            </a:r>
          </a:p>
          <a:p>
            <a:endParaRPr lang="ru-RU" sz="2400" b="1" dirty="0"/>
          </a:p>
          <a:p>
            <a:pPr>
              <a:buNone/>
            </a:pPr>
            <a:endParaRPr lang="ru-RU" sz="2400" b="1" dirty="0"/>
          </a:p>
          <a:p>
            <a:r>
              <a:rPr lang="ru-RU" sz="2400" b="1" dirty="0"/>
              <a:t>Начиная потреблять наркотики просто так, вспомни, что бесплатным бывает только сыр в мышеловке. </a:t>
            </a:r>
          </a:p>
          <a:p>
            <a:pPr>
              <a:buNone/>
            </a:pPr>
            <a:r>
              <a:rPr lang="ru-RU" sz="2400" b="1" dirty="0"/>
              <a:t>Я выбираю здоровый образ жизни</a:t>
            </a:r>
            <a:r>
              <a:rPr lang="ru-RU" sz="2400" b="1" dirty="0" smtClean="0"/>
              <a:t>!</a:t>
            </a:r>
          </a:p>
          <a:p>
            <a:endParaRPr lang="ru-RU" sz="2400" b="1" dirty="0" smtClean="0"/>
          </a:p>
          <a:p>
            <a:endParaRPr lang="ru-RU" sz="2400" b="1" dirty="0"/>
          </a:p>
          <a:p>
            <a:r>
              <a:rPr lang="ru-RU" sz="2400" b="1" dirty="0"/>
              <a:t>Помни – здоровье – это дело каждого, а будущее нации – дело общее. </a:t>
            </a:r>
          </a:p>
          <a:p>
            <a:pPr>
              <a:buNone/>
            </a:pPr>
            <a:r>
              <a:rPr lang="ru-RU" sz="2400" b="1" dirty="0"/>
              <a:t>Я выбираю здоровый образ жизни!</a:t>
            </a:r>
          </a:p>
          <a:p>
            <a:pPr>
              <a:buNone/>
            </a:pPr>
            <a:endParaRPr lang="ru-RU" sz="2400" b="1" dirty="0"/>
          </a:p>
          <a:p>
            <a:pPr>
              <a:buNone/>
            </a:pP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623731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  <a:hlinkClick r:id="rId3"/>
              </a:rPr>
              <a:t>https://www.you https://www.youtube.com/watch?v=qVvABkQyL0gtube.com/watch?v=qVvABkQyL0g</a:t>
            </a:r>
            <a:r>
              <a:rPr kumimoji="0" lang="ru-RU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</a:t>
            </a:r>
            <a:endParaRPr kumimoji="0" lang="ru-RU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526</Words>
  <Application>Microsoft Office PowerPoint</Application>
  <PresentationFormat>Экран (4:3)</PresentationFormat>
  <Paragraphs>73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1 МАРТА - МЕЖДУНАРОДНЫЙ ДЕНЬ БОРЬБЫ  С НАРКОМАНИЕЙ И НАРКОБИЗНЕСОМ  </vt:lpstr>
      <vt:lpstr>Слайд 3</vt:lpstr>
      <vt:lpstr>ПРИЧИНЫ УПОТРЕБЕЛЕНИЯ НАРКОТИКОВ:   </vt:lpstr>
      <vt:lpstr>«Как сказать «НЕТ»</vt:lpstr>
      <vt:lpstr>Все те люди, которые предлагают тебе наркотики – преступники и для них в Уголовном Кодексе РФ предусмотрены следующие наказания: </vt:lpstr>
      <vt:lpstr>10 фактов о наркотиках: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Владелец</dc:creator>
  <cp:lastModifiedBy>Владелец</cp:lastModifiedBy>
  <cp:revision>23</cp:revision>
  <dcterms:created xsi:type="dcterms:W3CDTF">2018-02-28T13:20:02Z</dcterms:created>
  <dcterms:modified xsi:type="dcterms:W3CDTF">2018-02-28T15:15:38Z</dcterms:modified>
</cp:coreProperties>
</file>