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75" r:id="rId2"/>
    <p:sldId id="258" r:id="rId3"/>
    <p:sldId id="284" r:id="rId4"/>
    <p:sldId id="285" r:id="rId5"/>
    <p:sldId id="276" r:id="rId6"/>
    <p:sldId id="259" r:id="rId7"/>
    <p:sldId id="286" r:id="rId8"/>
    <p:sldId id="287" r:id="rId9"/>
    <p:sldId id="288" r:id="rId10"/>
    <p:sldId id="289" r:id="rId11"/>
    <p:sldId id="290" r:id="rId12"/>
    <p:sldId id="280" r:id="rId13"/>
    <p:sldId id="296" r:id="rId14"/>
    <p:sldId id="291" r:id="rId15"/>
    <p:sldId id="281" r:id="rId16"/>
    <p:sldId id="294" r:id="rId17"/>
    <p:sldId id="295" r:id="rId18"/>
    <p:sldId id="293" r:id="rId19"/>
    <p:sldId id="29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120E1-D6B0-4A54-B0AB-C07718A10AD3}" type="doc">
      <dgm:prSet loTypeId="urn:microsoft.com/office/officeart/2005/8/layout/radial3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88F804B4-5E83-4503-9800-C557A10F8A0E}">
      <dgm:prSet phldrT="[Текст]" custT="1"/>
      <dgm:spPr/>
      <dgm:t>
        <a:bodyPr/>
        <a:lstStyle/>
        <a:p>
          <a:r>
            <a:rPr lang="ru-RU" sz="3200" b="1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ФОЛЬКЛОРНАЯ СТУДИЯ «СЕМЬЮШКА»</a:t>
          </a:r>
          <a:endParaRPr lang="ru-RU" sz="3200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8F8766AA-6C5B-4D0F-BB6E-7B7E81BC09B4}" type="parTrans" cxnId="{7A47D5AC-F6A7-4FF6-9D9E-4B46AD9B8EDC}">
      <dgm:prSet/>
      <dgm:spPr/>
      <dgm:t>
        <a:bodyPr/>
        <a:lstStyle/>
        <a:p>
          <a:endParaRPr lang="ru-RU"/>
        </a:p>
      </dgm:t>
    </dgm:pt>
    <dgm:pt modelId="{C9644AD0-C7A3-4966-A81E-CE3EEB22B70B}" type="sibTrans" cxnId="{7A47D5AC-F6A7-4FF6-9D9E-4B46AD9B8EDC}">
      <dgm:prSet/>
      <dgm:spPr/>
      <dgm:t>
        <a:bodyPr/>
        <a:lstStyle/>
        <a:p>
          <a:endParaRPr lang="ru-RU"/>
        </a:p>
      </dgm:t>
    </dgm:pt>
    <dgm:pt modelId="{59100BB9-8038-4FD7-908D-EB8386A9C2AF}">
      <dgm:prSet phldrT="[Текст]" custT="1"/>
      <dgm:spPr/>
      <dgm:t>
        <a:bodyPr/>
        <a:lstStyle/>
        <a:p>
          <a:r>
            <a:rPr lang="ru-RU" sz="3200" b="1" dirty="0" err="1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Руко-делие</a:t>
          </a:r>
          <a:endParaRPr lang="ru-RU" sz="3200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029C08AF-7D28-46F9-9E5B-4E2FE3B2F952}" type="parTrans" cxnId="{373FAC35-E005-41E4-920A-5326789F81A3}">
      <dgm:prSet/>
      <dgm:spPr/>
      <dgm:t>
        <a:bodyPr/>
        <a:lstStyle/>
        <a:p>
          <a:endParaRPr lang="ru-RU"/>
        </a:p>
      </dgm:t>
    </dgm:pt>
    <dgm:pt modelId="{6E387754-F164-4DE3-A0D1-2ED6EBE13D7D}" type="sibTrans" cxnId="{373FAC35-E005-41E4-920A-5326789F81A3}">
      <dgm:prSet/>
      <dgm:spPr/>
      <dgm:t>
        <a:bodyPr/>
        <a:lstStyle/>
        <a:p>
          <a:endParaRPr lang="ru-RU"/>
        </a:p>
      </dgm:t>
    </dgm:pt>
    <dgm:pt modelId="{6DD8466F-A70C-46B4-B61D-07E10F22517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75000"/>
                </a:schemeClr>
              </a:solidFill>
              <a:effectLst/>
              <a:latin typeface="Calibri" pitchFamily="34" charset="0"/>
            </a:rPr>
            <a:t>Эко-логия</a:t>
          </a:r>
          <a:endParaRPr lang="ru-RU" b="1" dirty="0">
            <a:solidFill>
              <a:schemeClr val="accent3">
                <a:lumMod val="75000"/>
              </a:schemeClr>
            </a:solidFill>
            <a:effectLst/>
            <a:latin typeface="Calibri" pitchFamily="34" charset="0"/>
          </a:endParaRPr>
        </a:p>
      </dgm:t>
    </dgm:pt>
    <dgm:pt modelId="{2068C328-6C27-474A-922D-AFB7A40C5AAE}" type="parTrans" cxnId="{63FB133E-B2AB-4764-8211-249965CF64F5}">
      <dgm:prSet/>
      <dgm:spPr/>
      <dgm:t>
        <a:bodyPr/>
        <a:lstStyle/>
        <a:p>
          <a:endParaRPr lang="ru-RU"/>
        </a:p>
      </dgm:t>
    </dgm:pt>
    <dgm:pt modelId="{78AE1832-C654-4317-851F-CD747E4E425D}" type="sibTrans" cxnId="{63FB133E-B2AB-4764-8211-249965CF64F5}">
      <dgm:prSet/>
      <dgm:spPr/>
      <dgm:t>
        <a:bodyPr/>
        <a:lstStyle/>
        <a:p>
          <a:endParaRPr lang="ru-RU"/>
        </a:p>
      </dgm:t>
    </dgm:pt>
    <dgm:pt modelId="{F2C753F8-EBAE-4EDC-AAAB-56A5CE7131DD}">
      <dgm:prSet phldrT="[Текст]"/>
      <dgm:spPr/>
      <dgm:t>
        <a:bodyPr/>
        <a:lstStyle/>
        <a:p>
          <a:r>
            <a:rPr lang="ru-RU" b="1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Ручной труд</a:t>
          </a:r>
          <a:endParaRPr lang="ru-RU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43FFF93F-BBD9-4C3C-8421-66B53BC70D31}" type="parTrans" cxnId="{047B522A-E3B3-4270-ABD8-BD6BE2F1061B}">
      <dgm:prSet/>
      <dgm:spPr/>
      <dgm:t>
        <a:bodyPr/>
        <a:lstStyle/>
        <a:p>
          <a:endParaRPr lang="ru-RU"/>
        </a:p>
      </dgm:t>
    </dgm:pt>
    <dgm:pt modelId="{4F99B7A9-6368-4912-A2C5-F0F257406475}" type="sibTrans" cxnId="{047B522A-E3B3-4270-ABD8-BD6BE2F1061B}">
      <dgm:prSet/>
      <dgm:spPr/>
      <dgm:t>
        <a:bodyPr/>
        <a:lstStyle/>
        <a:p>
          <a:endParaRPr lang="ru-RU"/>
        </a:p>
      </dgm:t>
    </dgm:pt>
    <dgm:pt modelId="{6D7C1A15-F28A-4DA6-A6F6-6BF698020171}">
      <dgm:prSet phldrT="[Текст]" phldr="1"/>
      <dgm:spPr/>
      <dgm:t>
        <a:bodyPr/>
        <a:lstStyle/>
        <a:p>
          <a:endParaRPr lang="ru-RU"/>
        </a:p>
      </dgm:t>
    </dgm:pt>
    <dgm:pt modelId="{D3BEDB26-936A-41C6-9C96-566273753F90}" type="parTrans" cxnId="{8882BA53-0B24-41EA-BC6A-C63DDA10F295}">
      <dgm:prSet/>
      <dgm:spPr/>
      <dgm:t>
        <a:bodyPr/>
        <a:lstStyle/>
        <a:p>
          <a:endParaRPr lang="ru-RU"/>
        </a:p>
      </dgm:t>
    </dgm:pt>
    <dgm:pt modelId="{F88DD588-2FE9-423D-9ACE-774283E339B0}" type="sibTrans" cxnId="{8882BA53-0B24-41EA-BC6A-C63DDA10F295}">
      <dgm:prSet/>
      <dgm:spPr/>
      <dgm:t>
        <a:bodyPr/>
        <a:lstStyle/>
        <a:p>
          <a:endParaRPr lang="ru-RU"/>
        </a:p>
      </dgm:t>
    </dgm:pt>
    <dgm:pt modelId="{914052C4-7DC4-49A0-9CC1-92116FE337DA}">
      <dgm:prSet/>
      <dgm:spPr/>
      <dgm:t>
        <a:bodyPr/>
        <a:lstStyle/>
        <a:p>
          <a:endParaRPr lang="ru-RU"/>
        </a:p>
      </dgm:t>
    </dgm:pt>
    <dgm:pt modelId="{B2C52F7B-2FF8-4643-8D69-80A00F48CE14}" type="parTrans" cxnId="{9E7CEF14-B5CA-4343-9DA9-D6DA6DE3471F}">
      <dgm:prSet/>
      <dgm:spPr/>
      <dgm:t>
        <a:bodyPr/>
        <a:lstStyle/>
        <a:p>
          <a:endParaRPr lang="ru-RU"/>
        </a:p>
      </dgm:t>
    </dgm:pt>
    <dgm:pt modelId="{EA2F2A2A-0FA6-443D-9A11-D206437402C4}" type="sibTrans" cxnId="{9E7CEF14-B5CA-4343-9DA9-D6DA6DE3471F}">
      <dgm:prSet/>
      <dgm:spPr/>
      <dgm:t>
        <a:bodyPr/>
        <a:lstStyle/>
        <a:p>
          <a:endParaRPr lang="ru-RU"/>
        </a:p>
      </dgm:t>
    </dgm:pt>
    <dgm:pt modelId="{680DB6F3-674B-40E5-9CA6-5BC5D2607D41}">
      <dgm:prSet/>
      <dgm:spPr/>
      <dgm:t>
        <a:bodyPr/>
        <a:lstStyle/>
        <a:p>
          <a:endParaRPr lang="ru-RU"/>
        </a:p>
      </dgm:t>
    </dgm:pt>
    <dgm:pt modelId="{40443EE0-CAD3-4031-81AC-F363D96F067B}" type="parTrans" cxnId="{B09B65CE-8109-47FF-90FA-C5FBB1D0CD2E}">
      <dgm:prSet/>
      <dgm:spPr/>
      <dgm:t>
        <a:bodyPr/>
        <a:lstStyle/>
        <a:p>
          <a:endParaRPr lang="ru-RU"/>
        </a:p>
      </dgm:t>
    </dgm:pt>
    <dgm:pt modelId="{DF823881-0AD5-44A5-B4A0-CE2083C71E26}" type="sibTrans" cxnId="{B09B65CE-8109-47FF-90FA-C5FBB1D0CD2E}">
      <dgm:prSet/>
      <dgm:spPr/>
      <dgm:t>
        <a:bodyPr/>
        <a:lstStyle/>
        <a:p>
          <a:endParaRPr lang="ru-RU"/>
        </a:p>
      </dgm:t>
    </dgm:pt>
    <dgm:pt modelId="{F98F17F3-D8EC-41B1-89A7-BF61118F112B}">
      <dgm:prSet/>
      <dgm:spPr/>
      <dgm:t>
        <a:bodyPr/>
        <a:lstStyle/>
        <a:p>
          <a:endParaRPr lang="ru-RU"/>
        </a:p>
      </dgm:t>
    </dgm:pt>
    <dgm:pt modelId="{BAD5DC81-D53D-47E9-BA26-FEB2ECBD3440}" type="parTrans" cxnId="{1B4B43C5-CAC0-4E33-BCF4-60FBC9879E9E}">
      <dgm:prSet/>
      <dgm:spPr/>
      <dgm:t>
        <a:bodyPr/>
        <a:lstStyle/>
        <a:p>
          <a:endParaRPr lang="ru-RU"/>
        </a:p>
      </dgm:t>
    </dgm:pt>
    <dgm:pt modelId="{CE4AD035-CACC-4526-81E5-FDDFC53D18A2}" type="sibTrans" cxnId="{1B4B43C5-CAC0-4E33-BCF4-60FBC9879E9E}">
      <dgm:prSet/>
      <dgm:spPr/>
      <dgm:t>
        <a:bodyPr/>
        <a:lstStyle/>
        <a:p>
          <a:endParaRPr lang="ru-RU"/>
        </a:p>
      </dgm:t>
    </dgm:pt>
    <dgm:pt modelId="{F00AA89C-9140-4CD0-951A-1B0DFFB66A89}" type="pres">
      <dgm:prSet presAssocID="{7E5120E1-D6B0-4A54-B0AB-C07718A10AD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50F994-0FBB-4080-94BF-4887580C2651}" type="pres">
      <dgm:prSet presAssocID="{7E5120E1-D6B0-4A54-B0AB-C07718A10AD3}" presName="radial" presStyleCnt="0">
        <dgm:presLayoutVars>
          <dgm:animLvl val="ctr"/>
        </dgm:presLayoutVars>
      </dgm:prSet>
      <dgm:spPr/>
    </dgm:pt>
    <dgm:pt modelId="{3D5F5A42-28DC-4459-8F0E-DA61E2F5439A}" type="pres">
      <dgm:prSet presAssocID="{88F804B4-5E83-4503-9800-C557A10F8A0E}" presName="centerShape" presStyleLbl="vennNode1" presStyleIdx="0" presStyleCnt="7" custScaleX="118658"/>
      <dgm:spPr/>
      <dgm:t>
        <a:bodyPr/>
        <a:lstStyle/>
        <a:p>
          <a:endParaRPr lang="ru-RU"/>
        </a:p>
      </dgm:t>
    </dgm:pt>
    <dgm:pt modelId="{FD448EEE-CA43-417B-995D-FC74512BF070}" type="pres">
      <dgm:prSet presAssocID="{59100BB9-8038-4FD7-908D-EB8386A9C2AF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FF512-D093-4ABF-A1C7-E1FE83233529}" type="pres">
      <dgm:prSet presAssocID="{F98F17F3-D8EC-41B1-89A7-BF61118F112B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41C38-CE7A-409B-8CEF-A8863EC538EC}" type="pres">
      <dgm:prSet presAssocID="{680DB6F3-674B-40E5-9CA6-5BC5D2607D41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9A479-C267-4435-8B02-A13F4E6E7969}" type="pres">
      <dgm:prSet presAssocID="{914052C4-7DC4-49A0-9CC1-92116FE337DA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21292F-AD7B-4A17-8842-607DA05EA8C1}" type="pres">
      <dgm:prSet presAssocID="{6DD8466F-A70C-46B4-B61D-07E10F22517F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ABA6D-F6D4-4187-BA45-26A515CAAABC}" type="pres">
      <dgm:prSet presAssocID="{F2C753F8-EBAE-4EDC-AAAB-56A5CE7131DD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47D5AC-F6A7-4FF6-9D9E-4B46AD9B8EDC}" srcId="{7E5120E1-D6B0-4A54-B0AB-C07718A10AD3}" destId="{88F804B4-5E83-4503-9800-C557A10F8A0E}" srcOrd="0" destOrd="0" parTransId="{8F8766AA-6C5B-4D0F-BB6E-7B7E81BC09B4}" sibTransId="{C9644AD0-C7A3-4966-A81E-CE3EEB22B70B}"/>
    <dgm:cxn modelId="{8882BA53-0B24-41EA-BC6A-C63DDA10F295}" srcId="{7E5120E1-D6B0-4A54-B0AB-C07718A10AD3}" destId="{6D7C1A15-F28A-4DA6-A6F6-6BF698020171}" srcOrd="1" destOrd="0" parTransId="{D3BEDB26-936A-41C6-9C96-566273753F90}" sibTransId="{F88DD588-2FE9-423D-9ACE-774283E339B0}"/>
    <dgm:cxn modelId="{EE6E4365-0722-4583-BE22-C16062A87121}" type="presOf" srcId="{F98F17F3-D8EC-41B1-89A7-BF61118F112B}" destId="{38FFF512-D093-4ABF-A1C7-E1FE83233529}" srcOrd="0" destOrd="0" presId="urn:microsoft.com/office/officeart/2005/8/layout/radial3"/>
    <dgm:cxn modelId="{9D4F0465-F475-444A-AC57-E3FB41C5092C}" type="presOf" srcId="{680DB6F3-674B-40E5-9CA6-5BC5D2607D41}" destId="{8B141C38-CE7A-409B-8CEF-A8863EC538EC}" srcOrd="0" destOrd="0" presId="urn:microsoft.com/office/officeart/2005/8/layout/radial3"/>
    <dgm:cxn modelId="{1B4B43C5-CAC0-4E33-BCF4-60FBC9879E9E}" srcId="{88F804B4-5E83-4503-9800-C557A10F8A0E}" destId="{F98F17F3-D8EC-41B1-89A7-BF61118F112B}" srcOrd="1" destOrd="0" parTransId="{BAD5DC81-D53D-47E9-BA26-FEB2ECBD3440}" sibTransId="{CE4AD035-CACC-4526-81E5-FDDFC53D18A2}"/>
    <dgm:cxn modelId="{8D364321-24CB-4973-8C6A-8CF588CE1D86}" type="presOf" srcId="{7E5120E1-D6B0-4A54-B0AB-C07718A10AD3}" destId="{F00AA89C-9140-4CD0-951A-1B0DFFB66A89}" srcOrd="0" destOrd="0" presId="urn:microsoft.com/office/officeart/2005/8/layout/radial3"/>
    <dgm:cxn modelId="{6A3B0A06-1013-46E1-AE35-B45B12ED4142}" type="presOf" srcId="{914052C4-7DC4-49A0-9CC1-92116FE337DA}" destId="{FB49A479-C267-4435-8B02-A13F4E6E7969}" srcOrd="0" destOrd="0" presId="urn:microsoft.com/office/officeart/2005/8/layout/radial3"/>
    <dgm:cxn modelId="{9E7CEF14-B5CA-4343-9DA9-D6DA6DE3471F}" srcId="{88F804B4-5E83-4503-9800-C557A10F8A0E}" destId="{914052C4-7DC4-49A0-9CC1-92116FE337DA}" srcOrd="3" destOrd="0" parTransId="{B2C52F7B-2FF8-4643-8D69-80A00F48CE14}" sibTransId="{EA2F2A2A-0FA6-443D-9A11-D206437402C4}"/>
    <dgm:cxn modelId="{3BC3C469-D25E-4423-A44B-D7649CE044A1}" type="presOf" srcId="{88F804B4-5E83-4503-9800-C557A10F8A0E}" destId="{3D5F5A42-28DC-4459-8F0E-DA61E2F5439A}" srcOrd="0" destOrd="0" presId="urn:microsoft.com/office/officeart/2005/8/layout/radial3"/>
    <dgm:cxn modelId="{63FB133E-B2AB-4764-8211-249965CF64F5}" srcId="{88F804B4-5E83-4503-9800-C557A10F8A0E}" destId="{6DD8466F-A70C-46B4-B61D-07E10F22517F}" srcOrd="4" destOrd="0" parTransId="{2068C328-6C27-474A-922D-AFB7A40C5AAE}" sibTransId="{78AE1832-C654-4317-851F-CD747E4E425D}"/>
    <dgm:cxn modelId="{B7F85544-614E-401A-8CB8-A1E673541D56}" type="presOf" srcId="{F2C753F8-EBAE-4EDC-AAAB-56A5CE7131DD}" destId="{206ABA6D-F6D4-4187-BA45-26A515CAAABC}" srcOrd="0" destOrd="0" presId="urn:microsoft.com/office/officeart/2005/8/layout/radial3"/>
    <dgm:cxn modelId="{B09B65CE-8109-47FF-90FA-C5FBB1D0CD2E}" srcId="{88F804B4-5E83-4503-9800-C557A10F8A0E}" destId="{680DB6F3-674B-40E5-9CA6-5BC5D2607D41}" srcOrd="2" destOrd="0" parTransId="{40443EE0-CAD3-4031-81AC-F363D96F067B}" sibTransId="{DF823881-0AD5-44A5-B4A0-CE2083C71E26}"/>
    <dgm:cxn modelId="{BD4DB55E-AFDA-4D75-B542-0AF2381A2DE3}" type="presOf" srcId="{59100BB9-8038-4FD7-908D-EB8386A9C2AF}" destId="{FD448EEE-CA43-417B-995D-FC74512BF070}" srcOrd="0" destOrd="0" presId="urn:microsoft.com/office/officeart/2005/8/layout/radial3"/>
    <dgm:cxn modelId="{047B522A-E3B3-4270-ABD8-BD6BE2F1061B}" srcId="{88F804B4-5E83-4503-9800-C557A10F8A0E}" destId="{F2C753F8-EBAE-4EDC-AAAB-56A5CE7131DD}" srcOrd="5" destOrd="0" parTransId="{43FFF93F-BBD9-4C3C-8421-66B53BC70D31}" sibTransId="{4F99B7A9-6368-4912-A2C5-F0F257406475}"/>
    <dgm:cxn modelId="{373FAC35-E005-41E4-920A-5326789F81A3}" srcId="{88F804B4-5E83-4503-9800-C557A10F8A0E}" destId="{59100BB9-8038-4FD7-908D-EB8386A9C2AF}" srcOrd="0" destOrd="0" parTransId="{029C08AF-7D28-46F9-9E5B-4E2FE3B2F952}" sibTransId="{6E387754-F164-4DE3-A0D1-2ED6EBE13D7D}"/>
    <dgm:cxn modelId="{27401C97-5E99-44B8-ACF9-7473E0D1C52A}" type="presOf" srcId="{6DD8466F-A70C-46B4-B61D-07E10F22517F}" destId="{4921292F-AD7B-4A17-8842-607DA05EA8C1}" srcOrd="0" destOrd="0" presId="urn:microsoft.com/office/officeart/2005/8/layout/radial3"/>
    <dgm:cxn modelId="{28D9EB94-C725-471D-B7E6-14D35A3494D4}" type="presParOf" srcId="{F00AA89C-9140-4CD0-951A-1B0DFFB66A89}" destId="{3C50F994-0FBB-4080-94BF-4887580C2651}" srcOrd="0" destOrd="0" presId="urn:microsoft.com/office/officeart/2005/8/layout/radial3"/>
    <dgm:cxn modelId="{78BBF0CB-47FD-4189-A587-6E31B39CCA3A}" type="presParOf" srcId="{3C50F994-0FBB-4080-94BF-4887580C2651}" destId="{3D5F5A42-28DC-4459-8F0E-DA61E2F5439A}" srcOrd="0" destOrd="0" presId="urn:microsoft.com/office/officeart/2005/8/layout/radial3"/>
    <dgm:cxn modelId="{376B059F-2CA9-44CD-81E2-802D0EAFAEF9}" type="presParOf" srcId="{3C50F994-0FBB-4080-94BF-4887580C2651}" destId="{FD448EEE-CA43-417B-995D-FC74512BF070}" srcOrd="1" destOrd="0" presId="urn:microsoft.com/office/officeart/2005/8/layout/radial3"/>
    <dgm:cxn modelId="{53E73998-EE48-4748-9392-52114A979AE8}" type="presParOf" srcId="{3C50F994-0FBB-4080-94BF-4887580C2651}" destId="{38FFF512-D093-4ABF-A1C7-E1FE83233529}" srcOrd="2" destOrd="0" presId="urn:microsoft.com/office/officeart/2005/8/layout/radial3"/>
    <dgm:cxn modelId="{01634F04-9460-4481-B9D2-68A82F207291}" type="presParOf" srcId="{3C50F994-0FBB-4080-94BF-4887580C2651}" destId="{8B141C38-CE7A-409B-8CEF-A8863EC538EC}" srcOrd="3" destOrd="0" presId="urn:microsoft.com/office/officeart/2005/8/layout/radial3"/>
    <dgm:cxn modelId="{9E30AC7F-370E-4F7D-96AB-6B58EB665005}" type="presParOf" srcId="{3C50F994-0FBB-4080-94BF-4887580C2651}" destId="{FB49A479-C267-4435-8B02-A13F4E6E7969}" srcOrd="4" destOrd="0" presId="urn:microsoft.com/office/officeart/2005/8/layout/radial3"/>
    <dgm:cxn modelId="{E51089A2-0E1C-440D-BB05-DBFAA303519D}" type="presParOf" srcId="{3C50F994-0FBB-4080-94BF-4887580C2651}" destId="{4921292F-AD7B-4A17-8842-607DA05EA8C1}" srcOrd="5" destOrd="0" presId="urn:microsoft.com/office/officeart/2005/8/layout/radial3"/>
    <dgm:cxn modelId="{9A6A5306-FCBF-4DA9-B527-253188DB610B}" type="presParOf" srcId="{3C50F994-0FBB-4080-94BF-4887580C2651}" destId="{206ABA6D-F6D4-4187-BA45-26A515CAAABC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36BBA9-0CC9-4DF3-A3D4-FFEC68AC715A}" type="doc">
      <dgm:prSet loTypeId="urn:microsoft.com/office/officeart/2005/8/layout/bProcess4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39521A9E-3AE5-4800-8F83-920BA340F78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ФОЛЬКЛОРНАЯ СТУДИЯ</a:t>
          </a:r>
          <a:endParaRPr lang="ru-RU" sz="2400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59D6C619-8351-4A0A-B15D-CEC4B937D4B7}" type="parTrans" cxnId="{C99638E1-ECF8-461C-A014-AA431FD3FFAE}">
      <dgm:prSet/>
      <dgm:spPr/>
      <dgm:t>
        <a:bodyPr/>
        <a:lstStyle/>
        <a:p>
          <a:endParaRPr lang="ru-RU"/>
        </a:p>
      </dgm:t>
    </dgm:pt>
    <dgm:pt modelId="{FEB7E0CB-AEA5-4551-9282-30C95AA9B360}" type="sibTrans" cxnId="{C99638E1-ECF8-461C-A014-AA431FD3FFAE}">
      <dgm:prSet/>
      <dgm:spPr/>
      <dgm:t>
        <a:bodyPr/>
        <a:lstStyle/>
        <a:p>
          <a:endParaRPr lang="ru-RU" sz="2000" b="1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C59D6806-9D32-4FA9-998C-599C1F0B0FD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РОДИТЕЛИ</a:t>
          </a:r>
          <a:endParaRPr lang="ru-RU" sz="2400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7579669B-E21C-4098-BDC8-5781EA5F5961}" type="parTrans" cxnId="{51EA30AC-0279-4E38-8F57-550765D3F54F}">
      <dgm:prSet/>
      <dgm:spPr/>
      <dgm:t>
        <a:bodyPr/>
        <a:lstStyle/>
        <a:p>
          <a:endParaRPr lang="ru-RU"/>
        </a:p>
      </dgm:t>
    </dgm:pt>
    <dgm:pt modelId="{BC230AAD-6349-4493-A27C-52E004DAD2A4}" type="sibTrans" cxnId="{51EA30AC-0279-4E38-8F57-550765D3F54F}">
      <dgm:prSet/>
      <dgm:spPr/>
      <dgm:t>
        <a:bodyPr/>
        <a:lstStyle/>
        <a:p>
          <a:endParaRPr lang="ru-RU" sz="2000" b="1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9FC1105A-09BD-45C4-AB0D-1E6BDB502755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ВОСПИТАТЕЛИ</a:t>
          </a:r>
          <a:endParaRPr lang="ru-RU" sz="2400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E56B4810-3201-4074-9EFA-BB647BAB0DB7}" type="parTrans" cxnId="{10123743-B1BA-47C5-A0C8-E251FF4F7E7A}">
      <dgm:prSet/>
      <dgm:spPr/>
      <dgm:t>
        <a:bodyPr/>
        <a:lstStyle/>
        <a:p>
          <a:endParaRPr lang="ru-RU"/>
        </a:p>
      </dgm:t>
    </dgm:pt>
    <dgm:pt modelId="{9BF7CB5B-10F6-48A9-98A9-FEEFF2EF087B}" type="sibTrans" cxnId="{10123743-B1BA-47C5-A0C8-E251FF4F7E7A}">
      <dgm:prSet/>
      <dgm:spPr/>
      <dgm:t>
        <a:bodyPr/>
        <a:lstStyle/>
        <a:p>
          <a:endParaRPr lang="ru-RU" sz="2000" b="1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2DF8DED6-5532-4B54-B9C8-DEEBF14234C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АДМИНИСТРАЦИЯ</a:t>
          </a:r>
          <a:endParaRPr lang="ru-RU" sz="2000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18B92265-CCE4-4101-9373-02C3EE48EB51}" type="parTrans" cxnId="{0431B4D2-9F47-473C-8CA2-9C8AA7B97477}">
      <dgm:prSet/>
      <dgm:spPr/>
      <dgm:t>
        <a:bodyPr/>
        <a:lstStyle/>
        <a:p>
          <a:endParaRPr lang="ru-RU"/>
        </a:p>
      </dgm:t>
    </dgm:pt>
    <dgm:pt modelId="{D18E7A3E-2B8A-42AC-B03C-1A48F5090273}" type="sibTrans" cxnId="{0431B4D2-9F47-473C-8CA2-9C8AA7B97477}">
      <dgm:prSet/>
      <dgm:spPr/>
      <dgm:t>
        <a:bodyPr/>
        <a:lstStyle/>
        <a:p>
          <a:endParaRPr lang="ru-RU" sz="2000" b="1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EB2983B4-77D0-4E29-8090-62B5510C411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ЛОГОПЕД</a:t>
          </a:r>
          <a:endParaRPr lang="ru-RU" sz="2400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D51E5F00-C513-41D9-A239-9C2BC3388EC7}" type="parTrans" cxnId="{41691D92-619B-4D97-A9E9-284B8C2DA323}">
      <dgm:prSet/>
      <dgm:spPr/>
      <dgm:t>
        <a:bodyPr/>
        <a:lstStyle/>
        <a:p>
          <a:endParaRPr lang="ru-RU"/>
        </a:p>
      </dgm:t>
    </dgm:pt>
    <dgm:pt modelId="{B3AA4527-8F06-4901-9490-C0B4DD4AE1DD}" type="sibTrans" cxnId="{41691D92-619B-4D97-A9E9-284B8C2DA323}">
      <dgm:prSet/>
      <dgm:spPr/>
      <dgm:t>
        <a:bodyPr/>
        <a:lstStyle/>
        <a:p>
          <a:endParaRPr lang="ru-RU" sz="2000" b="1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BFA9E3CC-5B8C-427D-ABA2-F47F47DFF6A5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ПСИХОЛОГ</a:t>
          </a:r>
          <a:endParaRPr lang="ru-RU" sz="2400" b="1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gm:t>
    </dgm:pt>
    <dgm:pt modelId="{9D74AD70-2674-4BF7-9B81-327061979D97}" type="parTrans" cxnId="{8BA0083C-A2CB-4459-A3A9-2034711A1F15}">
      <dgm:prSet/>
      <dgm:spPr/>
      <dgm:t>
        <a:bodyPr/>
        <a:lstStyle/>
        <a:p>
          <a:endParaRPr lang="ru-RU"/>
        </a:p>
      </dgm:t>
    </dgm:pt>
    <dgm:pt modelId="{6A78883B-AC71-4F74-8CFE-9970D28C8B6A}" type="sibTrans" cxnId="{8BA0083C-A2CB-4459-A3A9-2034711A1F15}">
      <dgm:prSet/>
      <dgm:spPr/>
      <dgm:t>
        <a:bodyPr/>
        <a:lstStyle/>
        <a:p>
          <a:endParaRPr lang="ru-RU"/>
        </a:p>
      </dgm:t>
    </dgm:pt>
    <dgm:pt modelId="{8CA35F18-9D47-4F1E-A2A1-113F76DF43AE}" type="pres">
      <dgm:prSet presAssocID="{D936BBA9-0CC9-4DF3-A3D4-FFEC68AC715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05CC64E-C0D8-40EF-88E7-81D197CAE6C4}" type="pres">
      <dgm:prSet presAssocID="{39521A9E-3AE5-4800-8F83-920BA340F78A}" presName="compNode" presStyleCnt="0"/>
      <dgm:spPr/>
    </dgm:pt>
    <dgm:pt modelId="{3B4D4F3B-CA17-4A8C-B231-A2FA1DD25C4A}" type="pres">
      <dgm:prSet presAssocID="{39521A9E-3AE5-4800-8F83-920BA340F78A}" presName="dummyConnPt" presStyleCnt="0"/>
      <dgm:spPr/>
    </dgm:pt>
    <dgm:pt modelId="{12EFDCBE-B890-49A7-8BB4-BB758D53E3A5}" type="pres">
      <dgm:prSet presAssocID="{39521A9E-3AE5-4800-8F83-920BA340F78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0843D-E938-4FDB-AE37-C319F240ED4E}" type="pres">
      <dgm:prSet presAssocID="{FEB7E0CB-AEA5-4551-9282-30C95AA9B360}" presName="sibTrans" presStyleLbl="bgSibTrans2D1" presStyleIdx="0" presStyleCnt="5"/>
      <dgm:spPr/>
      <dgm:t>
        <a:bodyPr/>
        <a:lstStyle/>
        <a:p>
          <a:endParaRPr lang="ru-RU"/>
        </a:p>
      </dgm:t>
    </dgm:pt>
    <dgm:pt modelId="{5EDC2CE7-7C2E-44C8-89AE-C852A3DC7CC0}" type="pres">
      <dgm:prSet presAssocID="{C59D6806-9D32-4FA9-998C-599C1F0B0FD9}" presName="compNode" presStyleCnt="0"/>
      <dgm:spPr/>
    </dgm:pt>
    <dgm:pt modelId="{4E094CCF-3B9D-4AF0-A42E-464D85586AD2}" type="pres">
      <dgm:prSet presAssocID="{C59D6806-9D32-4FA9-998C-599C1F0B0FD9}" presName="dummyConnPt" presStyleCnt="0"/>
      <dgm:spPr/>
    </dgm:pt>
    <dgm:pt modelId="{A02F3611-24A6-45F0-97EC-94C86450F0A6}" type="pres">
      <dgm:prSet presAssocID="{C59D6806-9D32-4FA9-998C-599C1F0B0FD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B9B0B-B98E-42DC-8CD0-4A24C0BC5F30}" type="pres">
      <dgm:prSet presAssocID="{BC230AAD-6349-4493-A27C-52E004DAD2A4}" presName="sibTrans" presStyleLbl="bgSibTrans2D1" presStyleIdx="1" presStyleCnt="5"/>
      <dgm:spPr/>
      <dgm:t>
        <a:bodyPr/>
        <a:lstStyle/>
        <a:p>
          <a:endParaRPr lang="ru-RU"/>
        </a:p>
      </dgm:t>
    </dgm:pt>
    <dgm:pt modelId="{61049CDA-2E6C-4D6F-880C-A4DD429DD967}" type="pres">
      <dgm:prSet presAssocID="{9FC1105A-09BD-45C4-AB0D-1E6BDB502755}" presName="compNode" presStyleCnt="0"/>
      <dgm:spPr/>
    </dgm:pt>
    <dgm:pt modelId="{D2FE0412-F7B6-4FC3-9DF3-796F247997A2}" type="pres">
      <dgm:prSet presAssocID="{9FC1105A-09BD-45C4-AB0D-1E6BDB502755}" presName="dummyConnPt" presStyleCnt="0"/>
      <dgm:spPr/>
    </dgm:pt>
    <dgm:pt modelId="{0A71F388-6F21-46C4-A797-2163B13285D0}" type="pres">
      <dgm:prSet presAssocID="{9FC1105A-09BD-45C4-AB0D-1E6BDB50275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F771C-06AB-474A-88F3-685182064C4F}" type="pres">
      <dgm:prSet presAssocID="{9BF7CB5B-10F6-48A9-98A9-FEEFF2EF087B}" presName="sibTrans" presStyleLbl="bgSibTrans2D1" presStyleIdx="2" presStyleCnt="5"/>
      <dgm:spPr/>
      <dgm:t>
        <a:bodyPr/>
        <a:lstStyle/>
        <a:p>
          <a:endParaRPr lang="ru-RU"/>
        </a:p>
      </dgm:t>
    </dgm:pt>
    <dgm:pt modelId="{3093EFF3-E19F-4F51-BB1C-10CD8ECF18C7}" type="pres">
      <dgm:prSet presAssocID="{2DF8DED6-5532-4B54-B9C8-DEEBF14234C9}" presName="compNode" presStyleCnt="0"/>
      <dgm:spPr/>
    </dgm:pt>
    <dgm:pt modelId="{244686D7-D577-453F-A03D-B708EA7670B8}" type="pres">
      <dgm:prSet presAssocID="{2DF8DED6-5532-4B54-B9C8-DEEBF14234C9}" presName="dummyConnPt" presStyleCnt="0"/>
      <dgm:spPr/>
    </dgm:pt>
    <dgm:pt modelId="{5F1E1429-3128-45E6-99D3-FC10C04D7A0E}" type="pres">
      <dgm:prSet presAssocID="{2DF8DED6-5532-4B54-B9C8-DEEBF14234C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8DF5ED-12E4-470C-9D94-9DE62FA22901}" type="pres">
      <dgm:prSet presAssocID="{D18E7A3E-2B8A-42AC-B03C-1A48F5090273}" presName="sibTrans" presStyleLbl="bgSibTrans2D1" presStyleIdx="3" presStyleCnt="5"/>
      <dgm:spPr/>
      <dgm:t>
        <a:bodyPr/>
        <a:lstStyle/>
        <a:p>
          <a:endParaRPr lang="ru-RU"/>
        </a:p>
      </dgm:t>
    </dgm:pt>
    <dgm:pt modelId="{8F668A01-D135-4634-B229-46FB5AE1A355}" type="pres">
      <dgm:prSet presAssocID="{EB2983B4-77D0-4E29-8090-62B5510C411C}" presName="compNode" presStyleCnt="0"/>
      <dgm:spPr/>
    </dgm:pt>
    <dgm:pt modelId="{6A26444F-A487-41A1-8F8F-9DEDCD653772}" type="pres">
      <dgm:prSet presAssocID="{EB2983B4-77D0-4E29-8090-62B5510C411C}" presName="dummyConnPt" presStyleCnt="0"/>
      <dgm:spPr/>
    </dgm:pt>
    <dgm:pt modelId="{41BE7BC4-AC71-44FA-BB6D-3BA99CDD89D0}" type="pres">
      <dgm:prSet presAssocID="{EB2983B4-77D0-4E29-8090-62B5510C411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09F93-58AE-4AC5-A6C0-7DDC59B5DD86}" type="pres">
      <dgm:prSet presAssocID="{B3AA4527-8F06-4901-9490-C0B4DD4AE1DD}" presName="sibTrans" presStyleLbl="bgSibTrans2D1" presStyleIdx="4" presStyleCnt="5"/>
      <dgm:spPr/>
      <dgm:t>
        <a:bodyPr/>
        <a:lstStyle/>
        <a:p>
          <a:endParaRPr lang="ru-RU"/>
        </a:p>
      </dgm:t>
    </dgm:pt>
    <dgm:pt modelId="{9BAAEEA3-83DA-45D4-ADF6-2FE857BD1B11}" type="pres">
      <dgm:prSet presAssocID="{BFA9E3CC-5B8C-427D-ABA2-F47F47DFF6A5}" presName="compNode" presStyleCnt="0"/>
      <dgm:spPr/>
    </dgm:pt>
    <dgm:pt modelId="{0CBA4271-576D-4E5C-96EA-45D1D0858FA5}" type="pres">
      <dgm:prSet presAssocID="{BFA9E3CC-5B8C-427D-ABA2-F47F47DFF6A5}" presName="dummyConnPt" presStyleCnt="0"/>
      <dgm:spPr/>
    </dgm:pt>
    <dgm:pt modelId="{F62E3402-1B24-4A94-9F7B-47D811BA9F77}" type="pres">
      <dgm:prSet presAssocID="{BFA9E3CC-5B8C-427D-ABA2-F47F47DFF6A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A0083C-A2CB-4459-A3A9-2034711A1F15}" srcId="{D936BBA9-0CC9-4DF3-A3D4-FFEC68AC715A}" destId="{BFA9E3CC-5B8C-427D-ABA2-F47F47DFF6A5}" srcOrd="5" destOrd="0" parTransId="{9D74AD70-2674-4BF7-9B81-327061979D97}" sibTransId="{6A78883B-AC71-4F74-8CFE-9970D28C8B6A}"/>
    <dgm:cxn modelId="{33075410-E697-4046-9476-2C23FD2823F5}" type="presOf" srcId="{EB2983B4-77D0-4E29-8090-62B5510C411C}" destId="{41BE7BC4-AC71-44FA-BB6D-3BA99CDD89D0}" srcOrd="0" destOrd="0" presId="urn:microsoft.com/office/officeart/2005/8/layout/bProcess4"/>
    <dgm:cxn modelId="{10123743-B1BA-47C5-A0C8-E251FF4F7E7A}" srcId="{D936BBA9-0CC9-4DF3-A3D4-FFEC68AC715A}" destId="{9FC1105A-09BD-45C4-AB0D-1E6BDB502755}" srcOrd="2" destOrd="0" parTransId="{E56B4810-3201-4074-9EFA-BB647BAB0DB7}" sibTransId="{9BF7CB5B-10F6-48A9-98A9-FEEFF2EF087B}"/>
    <dgm:cxn modelId="{41691D92-619B-4D97-A9E9-284B8C2DA323}" srcId="{D936BBA9-0CC9-4DF3-A3D4-FFEC68AC715A}" destId="{EB2983B4-77D0-4E29-8090-62B5510C411C}" srcOrd="4" destOrd="0" parTransId="{D51E5F00-C513-41D9-A239-9C2BC3388EC7}" sibTransId="{B3AA4527-8F06-4901-9490-C0B4DD4AE1DD}"/>
    <dgm:cxn modelId="{AB6EF5B6-D135-4997-B501-3454E4D506C0}" type="presOf" srcId="{B3AA4527-8F06-4901-9490-C0B4DD4AE1DD}" destId="{84309F93-58AE-4AC5-A6C0-7DDC59B5DD86}" srcOrd="0" destOrd="0" presId="urn:microsoft.com/office/officeart/2005/8/layout/bProcess4"/>
    <dgm:cxn modelId="{11E9764D-CC90-48ED-BC5E-2851C27B30CC}" type="presOf" srcId="{BFA9E3CC-5B8C-427D-ABA2-F47F47DFF6A5}" destId="{F62E3402-1B24-4A94-9F7B-47D811BA9F77}" srcOrd="0" destOrd="0" presId="urn:microsoft.com/office/officeart/2005/8/layout/bProcess4"/>
    <dgm:cxn modelId="{0431B4D2-9F47-473C-8CA2-9C8AA7B97477}" srcId="{D936BBA9-0CC9-4DF3-A3D4-FFEC68AC715A}" destId="{2DF8DED6-5532-4B54-B9C8-DEEBF14234C9}" srcOrd="3" destOrd="0" parTransId="{18B92265-CCE4-4101-9373-02C3EE48EB51}" sibTransId="{D18E7A3E-2B8A-42AC-B03C-1A48F5090273}"/>
    <dgm:cxn modelId="{C71E1F7E-DE7D-4035-BFAF-941E3308CB95}" type="presOf" srcId="{D936BBA9-0CC9-4DF3-A3D4-FFEC68AC715A}" destId="{8CA35F18-9D47-4F1E-A2A1-113F76DF43AE}" srcOrd="0" destOrd="0" presId="urn:microsoft.com/office/officeart/2005/8/layout/bProcess4"/>
    <dgm:cxn modelId="{DF1A0050-EBB4-4BF7-85BA-CBE1F51C4BB5}" type="presOf" srcId="{9BF7CB5B-10F6-48A9-98A9-FEEFF2EF087B}" destId="{082F771C-06AB-474A-88F3-685182064C4F}" srcOrd="0" destOrd="0" presId="urn:microsoft.com/office/officeart/2005/8/layout/bProcess4"/>
    <dgm:cxn modelId="{6AB44FA9-A842-42A7-8F1B-F117195D518F}" type="presOf" srcId="{BC230AAD-6349-4493-A27C-52E004DAD2A4}" destId="{01AB9B0B-B98E-42DC-8CD0-4A24C0BC5F30}" srcOrd="0" destOrd="0" presId="urn:microsoft.com/office/officeart/2005/8/layout/bProcess4"/>
    <dgm:cxn modelId="{E5273268-1B5F-4C7B-BD0B-D359E35CF150}" type="presOf" srcId="{D18E7A3E-2B8A-42AC-B03C-1A48F5090273}" destId="{368DF5ED-12E4-470C-9D94-9DE62FA22901}" srcOrd="0" destOrd="0" presId="urn:microsoft.com/office/officeart/2005/8/layout/bProcess4"/>
    <dgm:cxn modelId="{51EA30AC-0279-4E38-8F57-550765D3F54F}" srcId="{D936BBA9-0CC9-4DF3-A3D4-FFEC68AC715A}" destId="{C59D6806-9D32-4FA9-998C-599C1F0B0FD9}" srcOrd="1" destOrd="0" parTransId="{7579669B-E21C-4098-BDC8-5781EA5F5961}" sibTransId="{BC230AAD-6349-4493-A27C-52E004DAD2A4}"/>
    <dgm:cxn modelId="{FCB867B9-12BC-49C0-86B2-0E7B8AB63918}" type="presOf" srcId="{2DF8DED6-5532-4B54-B9C8-DEEBF14234C9}" destId="{5F1E1429-3128-45E6-99D3-FC10C04D7A0E}" srcOrd="0" destOrd="0" presId="urn:microsoft.com/office/officeart/2005/8/layout/bProcess4"/>
    <dgm:cxn modelId="{C99638E1-ECF8-461C-A014-AA431FD3FFAE}" srcId="{D936BBA9-0CC9-4DF3-A3D4-FFEC68AC715A}" destId="{39521A9E-3AE5-4800-8F83-920BA340F78A}" srcOrd="0" destOrd="0" parTransId="{59D6C619-8351-4A0A-B15D-CEC4B937D4B7}" sibTransId="{FEB7E0CB-AEA5-4551-9282-30C95AA9B360}"/>
    <dgm:cxn modelId="{A3559A2E-434B-42D5-B75D-B68C74C584E3}" type="presOf" srcId="{C59D6806-9D32-4FA9-998C-599C1F0B0FD9}" destId="{A02F3611-24A6-45F0-97EC-94C86450F0A6}" srcOrd="0" destOrd="0" presId="urn:microsoft.com/office/officeart/2005/8/layout/bProcess4"/>
    <dgm:cxn modelId="{0626673B-3043-40E4-91A0-0491F5C0AE44}" type="presOf" srcId="{39521A9E-3AE5-4800-8F83-920BA340F78A}" destId="{12EFDCBE-B890-49A7-8BB4-BB758D53E3A5}" srcOrd="0" destOrd="0" presId="urn:microsoft.com/office/officeart/2005/8/layout/bProcess4"/>
    <dgm:cxn modelId="{D1B37886-E698-4AD8-B580-B58DAC5ACBC5}" type="presOf" srcId="{9FC1105A-09BD-45C4-AB0D-1E6BDB502755}" destId="{0A71F388-6F21-46C4-A797-2163B13285D0}" srcOrd="0" destOrd="0" presId="urn:microsoft.com/office/officeart/2005/8/layout/bProcess4"/>
    <dgm:cxn modelId="{89417B7D-BF50-4972-B88A-9B04DFA07981}" type="presOf" srcId="{FEB7E0CB-AEA5-4551-9282-30C95AA9B360}" destId="{1DE0843D-E938-4FDB-AE37-C319F240ED4E}" srcOrd="0" destOrd="0" presId="urn:microsoft.com/office/officeart/2005/8/layout/bProcess4"/>
    <dgm:cxn modelId="{A76633E2-50A5-4C3B-8075-8CB959D46157}" type="presParOf" srcId="{8CA35F18-9D47-4F1E-A2A1-113F76DF43AE}" destId="{305CC64E-C0D8-40EF-88E7-81D197CAE6C4}" srcOrd="0" destOrd="0" presId="urn:microsoft.com/office/officeart/2005/8/layout/bProcess4"/>
    <dgm:cxn modelId="{7781783D-6480-46F1-887B-E4C233B99B56}" type="presParOf" srcId="{305CC64E-C0D8-40EF-88E7-81D197CAE6C4}" destId="{3B4D4F3B-CA17-4A8C-B231-A2FA1DD25C4A}" srcOrd="0" destOrd="0" presId="urn:microsoft.com/office/officeart/2005/8/layout/bProcess4"/>
    <dgm:cxn modelId="{D82D0BBC-F787-4B21-B5F9-82CF85DD3CA0}" type="presParOf" srcId="{305CC64E-C0D8-40EF-88E7-81D197CAE6C4}" destId="{12EFDCBE-B890-49A7-8BB4-BB758D53E3A5}" srcOrd="1" destOrd="0" presId="urn:microsoft.com/office/officeart/2005/8/layout/bProcess4"/>
    <dgm:cxn modelId="{CC97CCBD-78D0-4C18-AA42-F43B9D434973}" type="presParOf" srcId="{8CA35F18-9D47-4F1E-A2A1-113F76DF43AE}" destId="{1DE0843D-E938-4FDB-AE37-C319F240ED4E}" srcOrd="1" destOrd="0" presId="urn:microsoft.com/office/officeart/2005/8/layout/bProcess4"/>
    <dgm:cxn modelId="{15AD7D44-7E72-4291-9953-8AE2112E23F7}" type="presParOf" srcId="{8CA35F18-9D47-4F1E-A2A1-113F76DF43AE}" destId="{5EDC2CE7-7C2E-44C8-89AE-C852A3DC7CC0}" srcOrd="2" destOrd="0" presId="urn:microsoft.com/office/officeart/2005/8/layout/bProcess4"/>
    <dgm:cxn modelId="{1840FD94-AA4C-4422-A568-7C01966BB0C8}" type="presParOf" srcId="{5EDC2CE7-7C2E-44C8-89AE-C852A3DC7CC0}" destId="{4E094CCF-3B9D-4AF0-A42E-464D85586AD2}" srcOrd="0" destOrd="0" presId="urn:microsoft.com/office/officeart/2005/8/layout/bProcess4"/>
    <dgm:cxn modelId="{C273673A-B098-44E7-8547-EE1F79ADAEFA}" type="presParOf" srcId="{5EDC2CE7-7C2E-44C8-89AE-C852A3DC7CC0}" destId="{A02F3611-24A6-45F0-97EC-94C86450F0A6}" srcOrd="1" destOrd="0" presId="urn:microsoft.com/office/officeart/2005/8/layout/bProcess4"/>
    <dgm:cxn modelId="{B4E09A28-804D-4AC7-9B70-14480A326036}" type="presParOf" srcId="{8CA35F18-9D47-4F1E-A2A1-113F76DF43AE}" destId="{01AB9B0B-B98E-42DC-8CD0-4A24C0BC5F30}" srcOrd="3" destOrd="0" presId="urn:microsoft.com/office/officeart/2005/8/layout/bProcess4"/>
    <dgm:cxn modelId="{8FFE415A-D3E8-41FF-93E1-8DEDEEACBC99}" type="presParOf" srcId="{8CA35F18-9D47-4F1E-A2A1-113F76DF43AE}" destId="{61049CDA-2E6C-4D6F-880C-A4DD429DD967}" srcOrd="4" destOrd="0" presId="urn:microsoft.com/office/officeart/2005/8/layout/bProcess4"/>
    <dgm:cxn modelId="{8B9D6FD9-7AEF-4E0C-9D4B-24CA22A695CD}" type="presParOf" srcId="{61049CDA-2E6C-4D6F-880C-A4DD429DD967}" destId="{D2FE0412-F7B6-4FC3-9DF3-796F247997A2}" srcOrd="0" destOrd="0" presId="urn:microsoft.com/office/officeart/2005/8/layout/bProcess4"/>
    <dgm:cxn modelId="{8084D584-11C4-4AF2-BD54-76167D0D44A7}" type="presParOf" srcId="{61049CDA-2E6C-4D6F-880C-A4DD429DD967}" destId="{0A71F388-6F21-46C4-A797-2163B13285D0}" srcOrd="1" destOrd="0" presId="urn:microsoft.com/office/officeart/2005/8/layout/bProcess4"/>
    <dgm:cxn modelId="{90AB4007-1BF4-40A6-B951-894E8E6EB8B8}" type="presParOf" srcId="{8CA35F18-9D47-4F1E-A2A1-113F76DF43AE}" destId="{082F771C-06AB-474A-88F3-685182064C4F}" srcOrd="5" destOrd="0" presId="urn:microsoft.com/office/officeart/2005/8/layout/bProcess4"/>
    <dgm:cxn modelId="{496C6A13-35D6-4F8A-AA37-386864708686}" type="presParOf" srcId="{8CA35F18-9D47-4F1E-A2A1-113F76DF43AE}" destId="{3093EFF3-E19F-4F51-BB1C-10CD8ECF18C7}" srcOrd="6" destOrd="0" presId="urn:microsoft.com/office/officeart/2005/8/layout/bProcess4"/>
    <dgm:cxn modelId="{166C2F06-6838-4BFB-BD15-E7162C1D7FE3}" type="presParOf" srcId="{3093EFF3-E19F-4F51-BB1C-10CD8ECF18C7}" destId="{244686D7-D577-453F-A03D-B708EA7670B8}" srcOrd="0" destOrd="0" presId="urn:microsoft.com/office/officeart/2005/8/layout/bProcess4"/>
    <dgm:cxn modelId="{7965B5BD-7BD5-405F-A2EE-6EBB9BCD96E8}" type="presParOf" srcId="{3093EFF3-E19F-4F51-BB1C-10CD8ECF18C7}" destId="{5F1E1429-3128-45E6-99D3-FC10C04D7A0E}" srcOrd="1" destOrd="0" presId="urn:microsoft.com/office/officeart/2005/8/layout/bProcess4"/>
    <dgm:cxn modelId="{24CC3608-BC09-4EB8-AC0E-7A9009B01070}" type="presParOf" srcId="{8CA35F18-9D47-4F1E-A2A1-113F76DF43AE}" destId="{368DF5ED-12E4-470C-9D94-9DE62FA22901}" srcOrd="7" destOrd="0" presId="urn:microsoft.com/office/officeart/2005/8/layout/bProcess4"/>
    <dgm:cxn modelId="{BACB3F3A-A5BB-4773-BA94-E77ED6639601}" type="presParOf" srcId="{8CA35F18-9D47-4F1E-A2A1-113F76DF43AE}" destId="{8F668A01-D135-4634-B229-46FB5AE1A355}" srcOrd="8" destOrd="0" presId="urn:microsoft.com/office/officeart/2005/8/layout/bProcess4"/>
    <dgm:cxn modelId="{75B6F24D-839E-451C-ADDB-F52AF412B096}" type="presParOf" srcId="{8F668A01-D135-4634-B229-46FB5AE1A355}" destId="{6A26444F-A487-41A1-8F8F-9DEDCD653772}" srcOrd="0" destOrd="0" presId="urn:microsoft.com/office/officeart/2005/8/layout/bProcess4"/>
    <dgm:cxn modelId="{5479852A-9E5A-4C44-983C-4429D614E2CE}" type="presParOf" srcId="{8F668A01-D135-4634-B229-46FB5AE1A355}" destId="{41BE7BC4-AC71-44FA-BB6D-3BA99CDD89D0}" srcOrd="1" destOrd="0" presId="urn:microsoft.com/office/officeart/2005/8/layout/bProcess4"/>
    <dgm:cxn modelId="{F4D84BC8-3714-4772-ABC5-43F91F548EBE}" type="presParOf" srcId="{8CA35F18-9D47-4F1E-A2A1-113F76DF43AE}" destId="{84309F93-58AE-4AC5-A6C0-7DDC59B5DD86}" srcOrd="9" destOrd="0" presId="urn:microsoft.com/office/officeart/2005/8/layout/bProcess4"/>
    <dgm:cxn modelId="{95E54A51-18AE-4A4B-A045-F6578E24B679}" type="presParOf" srcId="{8CA35F18-9D47-4F1E-A2A1-113F76DF43AE}" destId="{9BAAEEA3-83DA-45D4-ADF6-2FE857BD1B11}" srcOrd="10" destOrd="0" presId="urn:microsoft.com/office/officeart/2005/8/layout/bProcess4"/>
    <dgm:cxn modelId="{5D0A247B-3EEC-4423-A6DD-63C608175AEE}" type="presParOf" srcId="{9BAAEEA3-83DA-45D4-ADF6-2FE857BD1B11}" destId="{0CBA4271-576D-4E5C-96EA-45D1D0858FA5}" srcOrd="0" destOrd="0" presId="urn:microsoft.com/office/officeart/2005/8/layout/bProcess4"/>
    <dgm:cxn modelId="{D14CA414-3F14-4C0B-B093-F6FD8FDA8E34}" type="presParOf" srcId="{9BAAEEA3-83DA-45D4-ADF6-2FE857BD1B11}" destId="{F62E3402-1B24-4A94-9F7B-47D811BA9F7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F5A42-28DC-4459-8F0E-DA61E2F5439A}">
      <dsp:nvSpPr>
        <dsp:cNvPr id="0" name=""/>
        <dsp:cNvSpPr/>
      </dsp:nvSpPr>
      <dsp:spPr>
        <a:xfrm>
          <a:off x="1909632" y="1484974"/>
          <a:ext cx="4389646" cy="3699410"/>
        </a:xfrm>
        <a:prstGeom prst="ellipse">
          <a:avLst/>
        </a:prstGeom>
        <a:solidFill>
          <a:schemeClr val="accent2">
            <a:shade val="80000"/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ФОЛЬКЛОРНАЯ СТУДИЯ «СЕМЬЮШКА»</a:t>
          </a:r>
          <a:endParaRPr lang="ru-RU" sz="32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2552481" y="2026740"/>
        <a:ext cx="3103948" cy="2615878"/>
      </dsp:txXfrm>
    </dsp:sp>
    <dsp:sp modelId="{FD448EEE-CA43-417B-995D-FC74512BF070}">
      <dsp:nvSpPr>
        <dsp:cNvPr id="0" name=""/>
        <dsp:cNvSpPr/>
      </dsp:nvSpPr>
      <dsp:spPr>
        <a:xfrm>
          <a:off x="3179603" y="660"/>
          <a:ext cx="1849705" cy="1849705"/>
        </a:xfrm>
        <a:prstGeom prst="ellipse">
          <a:avLst/>
        </a:prstGeom>
        <a:solidFill>
          <a:schemeClr val="accent2">
            <a:shade val="80000"/>
            <a:alpha val="50000"/>
            <a:hueOff val="91737"/>
            <a:satOff val="-6665"/>
            <a:lumOff val="565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Руко-делие</a:t>
          </a:r>
          <a:endParaRPr lang="ru-RU" sz="32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3450486" y="271543"/>
        <a:ext cx="1307939" cy="1307939"/>
      </dsp:txXfrm>
    </dsp:sp>
    <dsp:sp modelId="{38FFF512-D093-4ABF-A1C7-E1FE83233529}">
      <dsp:nvSpPr>
        <dsp:cNvPr id="0" name=""/>
        <dsp:cNvSpPr/>
      </dsp:nvSpPr>
      <dsp:spPr>
        <a:xfrm>
          <a:off x="5266003" y="1205243"/>
          <a:ext cx="1849705" cy="1849705"/>
        </a:xfrm>
        <a:prstGeom prst="ellipse">
          <a:avLst/>
        </a:prstGeom>
        <a:solidFill>
          <a:schemeClr val="accent2">
            <a:shade val="80000"/>
            <a:alpha val="50000"/>
            <a:hueOff val="183474"/>
            <a:satOff val="-13330"/>
            <a:lumOff val="113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5536886" y="1476126"/>
        <a:ext cx="1307939" cy="1307939"/>
      </dsp:txXfrm>
    </dsp:sp>
    <dsp:sp modelId="{8B141C38-CE7A-409B-8CEF-A8863EC538EC}">
      <dsp:nvSpPr>
        <dsp:cNvPr id="0" name=""/>
        <dsp:cNvSpPr/>
      </dsp:nvSpPr>
      <dsp:spPr>
        <a:xfrm>
          <a:off x="5266003" y="3614410"/>
          <a:ext cx="1849705" cy="1849705"/>
        </a:xfrm>
        <a:prstGeom prst="ellipse">
          <a:avLst/>
        </a:prstGeom>
        <a:solidFill>
          <a:schemeClr val="accent2">
            <a:shade val="80000"/>
            <a:alpha val="50000"/>
            <a:hueOff val="275211"/>
            <a:satOff val="-19995"/>
            <a:lumOff val="169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5536886" y="3885293"/>
        <a:ext cx="1307939" cy="1307939"/>
      </dsp:txXfrm>
    </dsp:sp>
    <dsp:sp modelId="{FB49A479-C267-4435-8B02-A13F4E6E7969}">
      <dsp:nvSpPr>
        <dsp:cNvPr id="0" name=""/>
        <dsp:cNvSpPr/>
      </dsp:nvSpPr>
      <dsp:spPr>
        <a:xfrm>
          <a:off x="3179603" y="4818994"/>
          <a:ext cx="1849705" cy="1849705"/>
        </a:xfrm>
        <a:prstGeom prst="ellipse">
          <a:avLst/>
        </a:prstGeom>
        <a:solidFill>
          <a:schemeClr val="accent2">
            <a:shade val="80000"/>
            <a:alpha val="50000"/>
            <a:hueOff val="366949"/>
            <a:satOff val="-26659"/>
            <a:lumOff val="2260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3450486" y="5089877"/>
        <a:ext cx="1307939" cy="1307939"/>
      </dsp:txXfrm>
    </dsp:sp>
    <dsp:sp modelId="{4921292F-AD7B-4A17-8842-607DA05EA8C1}">
      <dsp:nvSpPr>
        <dsp:cNvPr id="0" name=""/>
        <dsp:cNvSpPr/>
      </dsp:nvSpPr>
      <dsp:spPr>
        <a:xfrm>
          <a:off x="1093203" y="3614410"/>
          <a:ext cx="1849705" cy="1849705"/>
        </a:xfrm>
        <a:prstGeom prst="ellipse">
          <a:avLst/>
        </a:prstGeom>
        <a:solidFill>
          <a:schemeClr val="accent2">
            <a:shade val="80000"/>
            <a:alpha val="50000"/>
            <a:hueOff val="458686"/>
            <a:satOff val="-33324"/>
            <a:lumOff val="282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accent3">
                  <a:lumMod val="75000"/>
                </a:schemeClr>
              </a:solidFill>
              <a:effectLst/>
              <a:latin typeface="Calibri" pitchFamily="34" charset="0"/>
            </a:rPr>
            <a:t>Эко-логия</a:t>
          </a:r>
          <a:endParaRPr lang="ru-RU" sz="3000" b="1" kern="1200" dirty="0">
            <a:solidFill>
              <a:schemeClr val="accent3">
                <a:lumMod val="75000"/>
              </a:schemeClr>
            </a:solidFill>
            <a:effectLst/>
            <a:latin typeface="Calibri" pitchFamily="34" charset="0"/>
          </a:endParaRPr>
        </a:p>
      </dsp:txBody>
      <dsp:txXfrm>
        <a:off x="1364086" y="3885293"/>
        <a:ext cx="1307939" cy="1307939"/>
      </dsp:txXfrm>
    </dsp:sp>
    <dsp:sp modelId="{206ABA6D-F6D4-4187-BA45-26A515CAAABC}">
      <dsp:nvSpPr>
        <dsp:cNvPr id="0" name=""/>
        <dsp:cNvSpPr/>
      </dsp:nvSpPr>
      <dsp:spPr>
        <a:xfrm>
          <a:off x="1093203" y="1205243"/>
          <a:ext cx="1849705" cy="1849705"/>
        </a:xfrm>
        <a:prstGeom prst="ellipse">
          <a:avLst/>
        </a:prstGeom>
        <a:solidFill>
          <a:schemeClr val="accent2">
            <a:shade val="80000"/>
            <a:alpha val="50000"/>
            <a:hueOff val="550423"/>
            <a:satOff val="-39989"/>
            <a:lumOff val="3390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Ручной труд</a:t>
          </a:r>
          <a:endParaRPr lang="ru-RU" sz="30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1364086" y="1476126"/>
        <a:ext cx="1307939" cy="13079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0843D-E938-4FDB-AE37-C319F240ED4E}">
      <dsp:nvSpPr>
        <dsp:cNvPr id="0" name=""/>
        <dsp:cNvSpPr/>
      </dsp:nvSpPr>
      <dsp:spPr>
        <a:xfrm rot="5400000">
          <a:off x="140596" y="1391251"/>
          <a:ext cx="2172547" cy="262266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FDCBE-B890-49A7-8BB4-BB758D53E3A5}">
      <dsp:nvSpPr>
        <dsp:cNvPr id="0" name=""/>
        <dsp:cNvSpPr/>
      </dsp:nvSpPr>
      <dsp:spPr>
        <a:xfrm>
          <a:off x="637552" y="562"/>
          <a:ext cx="2914073" cy="174844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ФОЛЬКЛОРНАЯ СТУДИЯ</a:t>
          </a:r>
          <a:endParaRPr lang="ru-RU" sz="24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688762" y="51772"/>
        <a:ext cx="2811653" cy="1646024"/>
      </dsp:txXfrm>
    </dsp:sp>
    <dsp:sp modelId="{01AB9B0B-B98E-42DC-8CD0-4A24C0BC5F30}">
      <dsp:nvSpPr>
        <dsp:cNvPr id="0" name=""/>
        <dsp:cNvSpPr/>
      </dsp:nvSpPr>
      <dsp:spPr>
        <a:xfrm rot="5400000">
          <a:off x="140596" y="3576806"/>
          <a:ext cx="2172547" cy="262266"/>
        </a:xfrm>
        <a:prstGeom prst="rect">
          <a:avLst/>
        </a:prstGeom>
        <a:solidFill>
          <a:schemeClr val="accent2">
            <a:shade val="90000"/>
            <a:hueOff val="242418"/>
            <a:satOff val="-16870"/>
            <a:lumOff val="17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2F3611-24A6-45F0-97EC-94C86450F0A6}">
      <dsp:nvSpPr>
        <dsp:cNvPr id="0" name=""/>
        <dsp:cNvSpPr/>
      </dsp:nvSpPr>
      <dsp:spPr>
        <a:xfrm>
          <a:off x="637552" y="2186117"/>
          <a:ext cx="2914073" cy="174844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204989"/>
            <a:satOff val="-15205"/>
            <a:lumOff val="181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РОДИТЕЛИ</a:t>
          </a:r>
          <a:endParaRPr lang="ru-RU" sz="24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688762" y="2237327"/>
        <a:ext cx="2811653" cy="1646024"/>
      </dsp:txXfrm>
    </dsp:sp>
    <dsp:sp modelId="{082F771C-06AB-474A-88F3-685182064C4F}">
      <dsp:nvSpPr>
        <dsp:cNvPr id="0" name=""/>
        <dsp:cNvSpPr/>
      </dsp:nvSpPr>
      <dsp:spPr>
        <a:xfrm>
          <a:off x="1233374" y="4669584"/>
          <a:ext cx="3862710" cy="262266"/>
        </a:xfrm>
        <a:prstGeom prst="rect">
          <a:avLst/>
        </a:prstGeom>
        <a:solidFill>
          <a:schemeClr val="accent2">
            <a:shade val="90000"/>
            <a:hueOff val="484836"/>
            <a:satOff val="-33740"/>
            <a:lumOff val="34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1F388-6F21-46C4-A797-2163B13285D0}">
      <dsp:nvSpPr>
        <dsp:cNvPr id="0" name=""/>
        <dsp:cNvSpPr/>
      </dsp:nvSpPr>
      <dsp:spPr>
        <a:xfrm>
          <a:off x="637552" y="4371673"/>
          <a:ext cx="2914073" cy="174844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409978"/>
            <a:satOff val="-30411"/>
            <a:lumOff val="363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ВОСПИТАТЕЛИ</a:t>
          </a:r>
          <a:endParaRPr lang="ru-RU" sz="24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688762" y="4422883"/>
        <a:ext cx="2811653" cy="1646024"/>
      </dsp:txXfrm>
    </dsp:sp>
    <dsp:sp modelId="{368DF5ED-12E4-470C-9D94-9DE62FA22901}">
      <dsp:nvSpPr>
        <dsp:cNvPr id="0" name=""/>
        <dsp:cNvSpPr/>
      </dsp:nvSpPr>
      <dsp:spPr>
        <a:xfrm rot="16200000">
          <a:off x="4016315" y="3576806"/>
          <a:ext cx="2172547" cy="262266"/>
        </a:xfrm>
        <a:prstGeom prst="rect">
          <a:avLst/>
        </a:prstGeom>
        <a:solidFill>
          <a:schemeClr val="accent2">
            <a:shade val="90000"/>
            <a:hueOff val="484836"/>
            <a:satOff val="-33740"/>
            <a:lumOff val="34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E1429-3128-45E6-99D3-FC10C04D7A0E}">
      <dsp:nvSpPr>
        <dsp:cNvPr id="0" name=""/>
        <dsp:cNvSpPr/>
      </dsp:nvSpPr>
      <dsp:spPr>
        <a:xfrm>
          <a:off x="4513270" y="4371673"/>
          <a:ext cx="2914073" cy="174844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614967"/>
            <a:satOff val="-45616"/>
            <a:lumOff val="5454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АДМИНИСТРАЦИЯ</a:t>
          </a:r>
          <a:endParaRPr lang="ru-RU" sz="20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4564480" y="4422883"/>
        <a:ext cx="2811653" cy="1646024"/>
      </dsp:txXfrm>
    </dsp:sp>
    <dsp:sp modelId="{84309F93-58AE-4AC5-A6C0-7DDC59B5DD86}">
      <dsp:nvSpPr>
        <dsp:cNvPr id="0" name=""/>
        <dsp:cNvSpPr/>
      </dsp:nvSpPr>
      <dsp:spPr>
        <a:xfrm rot="16200000">
          <a:off x="4016315" y="1391251"/>
          <a:ext cx="2172547" cy="262266"/>
        </a:xfrm>
        <a:prstGeom prst="rect">
          <a:avLst/>
        </a:prstGeom>
        <a:solidFill>
          <a:schemeClr val="accent2">
            <a:shade val="90000"/>
            <a:hueOff val="242418"/>
            <a:satOff val="-16870"/>
            <a:lumOff val="17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E7BC4-AC71-44FA-BB6D-3BA99CDD89D0}">
      <dsp:nvSpPr>
        <dsp:cNvPr id="0" name=""/>
        <dsp:cNvSpPr/>
      </dsp:nvSpPr>
      <dsp:spPr>
        <a:xfrm>
          <a:off x="4513270" y="2186117"/>
          <a:ext cx="2914073" cy="174844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409978"/>
            <a:satOff val="-30411"/>
            <a:lumOff val="363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ЛОГОПЕД</a:t>
          </a:r>
          <a:endParaRPr lang="ru-RU" sz="24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4564480" y="2237327"/>
        <a:ext cx="2811653" cy="1646024"/>
      </dsp:txXfrm>
    </dsp:sp>
    <dsp:sp modelId="{F62E3402-1B24-4A94-9F7B-47D811BA9F77}">
      <dsp:nvSpPr>
        <dsp:cNvPr id="0" name=""/>
        <dsp:cNvSpPr/>
      </dsp:nvSpPr>
      <dsp:spPr>
        <a:xfrm>
          <a:off x="4513270" y="562"/>
          <a:ext cx="2914073" cy="1748444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204989"/>
            <a:satOff val="-15205"/>
            <a:lumOff val="181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3">
                  <a:lumMod val="75000"/>
                </a:schemeClr>
              </a:solidFill>
              <a:latin typeface="Calibri" pitchFamily="34" charset="0"/>
            </a:rPr>
            <a:t>ПСИХОЛОГ</a:t>
          </a:r>
          <a:endParaRPr lang="ru-RU" sz="2400" b="1" kern="1200" dirty="0">
            <a:solidFill>
              <a:schemeClr val="accent3">
                <a:lumMod val="75000"/>
              </a:schemeClr>
            </a:solidFill>
            <a:latin typeface="Calibri" pitchFamily="34" charset="0"/>
          </a:endParaRPr>
        </a:p>
      </dsp:txBody>
      <dsp:txXfrm>
        <a:off x="4564480" y="51772"/>
        <a:ext cx="2811653" cy="1646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5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4848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83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5343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4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06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7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33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055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81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0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3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85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76C59-77D7-4AA9-B469-97D6A821CA13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F71F6F3-BEC2-4AD7-AC8A-64D2833926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73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924944"/>
            <a:ext cx="9145016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endParaRPr lang="ru-RU" sz="18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500" y="714226"/>
            <a:ext cx="62327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«Нравственно-патриотическое</a:t>
            </a:r>
            <a:b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 воспитание детей </a:t>
            </a:r>
            <a:b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дошкольного возраста</a:t>
            </a:r>
            <a:b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средствами приобщения</a:t>
            </a:r>
            <a:b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к русскому фольклору»</a:t>
            </a:r>
            <a:b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ru-RU" sz="4400" b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1184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ПРАЗДНИК </a:t>
            </a:r>
            <a:br>
              <a:rPr lang="ru-RU" b="1" dirty="0" smtClean="0"/>
            </a:br>
            <a:r>
              <a:rPr lang="ru-RU" b="1" dirty="0" smtClean="0"/>
              <a:t>ХЛЕБА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275"/>
            <a:ext cx="3851920" cy="48965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16" y="1930400"/>
            <a:ext cx="3867150" cy="4896544"/>
          </a:xfrm>
        </p:spPr>
      </p:pic>
    </p:spTree>
    <p:extLst>
      <p:ext uri="{BB962C8B-B14F-4D97-AF65-F5344CB8AC3E}">
        <p14:creationId xmlns:p14="http://schemas.microsoft.com/office/powerpoint/2010/main" val="2914942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КОЛЯДКИ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121100" cy="45319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68" y="2294587"/>
            <a:ext cx="3657600" cy="4531960"/>
          </a:xfrm>
        </p:spPr>
      </p:pic>
    </p:spTree>
    <p:extLst>
      <p:ext uri="{BB962C8B-B14F-4D97-AF65-F5344CB8AC3E}">
        <p14:creationId xmlns:p14="http://schemas.microsoft.com/office/powerpoint/2010/main" val="3142214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22440108"/>
              </p:ext>
            </p:extLst>
          </p:nvPr>
        </p:nvGraphicFramePr>
        <p:xfrm>
          <a:off x="539552" y="72008"/>
          <a:ext cx="820891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66511" y="1916832"/>
            <a:ext cx="1142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Театр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85848" y="4221088"/>
            <a:ext cx="1303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Хорео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-</a:t>
            </a:r>
          </a:p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графия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0868" y="5642084"/>
            <a:ext cx="83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ИЗО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19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Вышивка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7149"/>
            <a:ext cx="3312368" cy="38807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2137149"/>
            <a:ext cx="3367558" cy="3880773"/>
          </a:xfrm>
        </p:spPr>
      </p:pic>
    </p:spTree>
    <p:extLst>
      <p:ext uri="{BB962C8B-B14F-4D97-AF65-F5344CB8AC3E}">
        <p14:creationId xmlns:p14="http://schemas.microsoft.com/office/powerpoint/2010/main" val="164572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639322" cy="181376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Б</a:t>
            </a:r>
            <a:r>
              <a:rPr lang="ru-RU" b="1" dirty="0" smtClean="0"/>
              <a:t>ИСЕРОПЛЕТЕНИЕ И ХОРЕОГРАФИЯ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30400"/>
            <a:ext cx="4049092" cy="48245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30400"/>
            <a:ext cx="3841750" cy="4824536"/>
          </a:xfrm>
        </p:spPr>
      </p:pic>
    </p:spTree>
    <p:extLst>
      <p:ext uri="{BB962C8B-B14F-4D97-AF65-F5344CB8AC3E}">
        <p14:creationId xmlns:p14="http://schemas.microsoft.com/office/powerpoint/2010/main" val="404537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14479345"/>
              </p:ext>
            </p:extLst>
          </p:nvPr>
        </p:nvGraphicFramePr>
        <p:xfrm>
          <a:off x="179512" y="332656"/>
          <a:ext cx="806489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7021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Роль любая- по плечу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5873"/>
            <a:ext cx="4896544" cy="54021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72816"/>
            <a:ext cx="5032987" cy="4666952"/>
          </a:xfrm>
        </p:spPr>
      </p:pic>
    </p:spTree>
    <p:extLst>
      <p:ext uri="{BB962C8B-B14F-4D97-AF65-F5344CB8AC3E}">
        <p14:creationId xmlns:p14="http://schemas.microsoft.com/office/powerpoint/2010/main" val="356711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6632"/>
            <a:ext cx="5427932" cy="49171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2" y="1866301"/>
            <a:ext cx="5303371" cy="47192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335156" cy="576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0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12776"/>
            <a:ext cx="5472608" cy="511256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908720"/>
            <a:ext cx="5508104" cy="49076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388424" cy="629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1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739280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140968"/>
            <a:ext cx="6347714" cy="34563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92896"/>
            <a:ext cx="634771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7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zhevsk.ru/forums/icons/forum_pictures/007894/7894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323684" cy="55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1035542"/>
            <a:ext cx="3873810" cy="51435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Воспитание гражданина и патриота, знающего и любящего свою Родину, - задача актуальная сегодня, и не может быть успешно решена  без глубокого познания духовного богатства своего народа, освоения народной культуры.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5741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0" y="404664"/>
            <a:ext cx="5684045" cy="510113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30354"/>
            <a:ext cx="5197017" cy="450926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18" y="2136353"/>
            <a:ext cx="6189014" cy="4641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63" y="2473791"/>
            <a:ext cx="5832648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91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Всё начинается с малого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9030">
            <a:off x="-184825" y="1992584"/>
            <a:ext cx="4358876" cy="34269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985">
            <a:off x="3798598" y="1720858"/>
            <a:ext cx="3657600" cy="4424194"/>
          </a:xfrm>
        </p:spPr>
      </p:pic>
    </p:spTree>
    <p:extLst>
      <p:ext uri="{BB962C8B-B14F-4D97-AF65-F5344CB8AC3E}">
        <p14:creationId xmlns:p14="http://schemas.microsoft.com/office/powerpoint/2010/main" val="833996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60648"/>
            <a:ext cx="8479359" cy="23762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Актуальность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 данной проблемы 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побудила педагогов  детского сада 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приобщать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дошкольников к русской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традиционной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культуре в условиях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дополнительного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образования,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в 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кружковой </a:t>
            </a: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работе. 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В 2008 году на базе детского сада 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создается фольклорная </a:t>
            </a:r>
            <a:b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студия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«</a:t>
            </a:r>
            <a:r>
              <a:rPr lang="ru-RU" sz="2800" b="1" dirty="0" err="1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Семьюшка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  <a:t>» </a:t>
            </a:r>
            <a:b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Calibri" pitchFamily="34" charset="0"/>
              </a:rPr>
            </a:br>
            <a:endParaRPr lang="ru-RU" sz="28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7" name="Рисунок 6" descr="15a3.jpg"/>
          <p:cNvPicPr>
            <a:picLocks noChangeAspect="1"/>
          </p:cNvPicPr>
          <p:nvPr/>
        </p:nvPicPr>
        <p:blipFill>
          <a:blip r:embed="rId2" cstate="print"/>
          <a:srcRect l="3769" r="3769"/>
          <a:stretch>
            <a:fillRect/>
          </a:stretch>
        </p:blipFill>
        <p:spPr>
          <a:xfrm>
            <a:off x="3995936" y="3356992"/>
            <a:ext cx="3998168" cy="3179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5730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42852"/>
            <a:ext cx="7848872" cy="2214578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09" y="2808907"/>
            <a:ext cx="5810291" cy="4077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076056" cy="3807042"/>
          </a:xfrm>
          <a:prstGeom prst="rect">
            <a:avLst/>
          </a:prstGeom>
        </p:spPr>
      </p:pic>
    </p:spTree>
  </p:cSld>
  <p:clrMapOvr>
    <a:masterClrMapping/>
  </p:clrMapOvr>
  <p:transition spd="slow" advTm="15647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Разделы программы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196752"/>
            <a:ext cx="4049600" cy="5472608"/>
          </a:xfrm>
        </p:spPr>
        <p:txBody>
          <a:bodyPr>
            <a:normAutofit/>
          </a:bodyPr>
          <a:lstStyle/>
          <a:p>
            <a:r>
              <a:rPr lang="ru-RU" dirty="0" smtClean="0"/>
              <a:t>Народная сказка</a:t>
            </a:r>
          </a:p>
          <a:p>
            <a:r>
              <a:rPr lang="ru-RU" dirty="0" smtClean="0"/>
              <a:t>Народная песня и её режиссура</a:t>
            </a:r>
          </a:p>
          <a:p>
            <a:r>
              <a:rPr lang="ru-RU" dirty="0" smtClean="0"/>
              <a:t>Народный танец</a:t>
            </a:r>
          </a:p>
          <a:p>
            <a:r>
              <a:rPr lang="ru-RU" dirty="0" smtClean="0"/>
              <a:t>Народные игры</a:t>
            </a:r>
          </a:p>
          <a:p>
            <a:r>
              <a:rPr lang="ru-RU" dirty="0" smtClean="0"/>
              <a:t>Народные музыкальные инструменты</a:t>
            </a:r>
          </a:p>
          <a:p>
            <a:r>
              <a:rPr lang="ru-RU" dirty="0" smtClean="0"/>
              <a:t>Малые жанры фольклора</a:t>
            </a:r>
          </a:p>
          <a:p>
            <a:r>
              <a:rPr lang="ru-RU" dirty="0" smtClean="0"/>
              <a:t>Календарно-обрядовые праздники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97560"/>
            <a:ext cx="3655256" cy="3960440"/>
          </a:xfrm>
        </p:spPr>
      </p:pic>
    </p:spTree>
    <p:extLst>
      <p:ext uri="{BB962C8B-B14F-4D97-AF65-F5344CB8AC3E}">
        <p14:creationId xmlns:p14="http://schemas.microsoft.com/office/powerpoint/2010/main" val="2700915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9600"/>
            <a:ext cx="6777802" cy="13208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Цель программы: </a:t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Приобщение дошкольников к духовной культуре русского народа</a:t>
            </a:r>
            <a:b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60848"/>
            <a:ext cx="5093208" cy="4663440"/>
          </a:xfrm>
        </p:spPr>
        <p:txBody>
          <a:bodyPr>
            <a:normAutofit/>
          </a:bodyPr>
          <a:lstStyle/>
          <a:p>
            <a:r>
              <a:rPr lang="ru-RU" dirty="0"/>
              <a:t>Задачи:</a:t>
            </a:r>
            <a:br>
              <a:rPr lang="ru-RU" dirty="0"/>
            </a:br>
            <a:r>
              <a:rPr lang="ru-RU" dirty="0"/>
              <a:t>1. Познакомить дошкольников с русским народным, поэтическим и музыкальным творчеством</a:t>
            </a:r>
            <a:br>
              <a:rPr lang="ru-RU" dirty="0"/>
            </a:br>
            <a:r>
              <a:rPr lang="ru-RU" dirty="0"/>
              <a:t>2. Познакомить с традиционными народными праздниками: </a:t>
            </a:r>
            <a:r>
              <a:rPr lang="ru-RU" dirty="0" err="1"/>
              <a:t>Осенины</a:t>
            </a:r>
            <a:r>
              <a:rPr lang="ru-RU" dirty="0"/>
              <a:t>, Святки, Масленица, Рождество и др.</a:t>
            </a:r>
            <a:br>
              <a:rPr lang="ru-RU" dirty="0"/>
            </a:br>
            <a:r>
              <a:rPr lang="ru-RU" dirty="0"/>
              <a:t>3. Воспитывать любовь к родной земле, к традициям своего народа</a:t>
            </a:r>
            <a:br>
              <a:rPr lang="ru-RU" dirty="0"/>
            </a:br>
            <a:r>
              <a:rPr lang="ru-RU" dirty="0"/>
              <a:t>4. Формировать социально-нравственное здоровье детей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93" y="2924110"/>
            <a:ext cx="3841242" cy="3896891"/>
          </a:xfrm>
        </p:spPr>
      </p:pic>
    </p:spTree>
    <p:extLst>
      <p:ext uri="{BB962C8B-B14F-4D97-AF65-F5344CB8AC3E}">
        <p14:creationId xmlns:p14="http://schemas.microsoft.com/office/powerpoint/2010/main" val="379880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МАСЛЕНИЦА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9031" y="2036936"/>
            <a:ext cx="5184576" cy="3600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77" y="1563613"/>
            <a:ext cx="3929640" cy="5184577"/>
          </a:xfrm>
        </p:spPr>
      </p:pic>
    </p:spTree>
    <p:extLst>
      <p:ext uri="{BB962C8B-B14F-4D97-AF65-F5344CB8AC3E}">
        <p14:creationId xmlns:p14="http://schemas.microsoft.com/office/powerpoint/2010/main" val="8573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809</TotalTime>
  <Words>101</Words>
  <Application>Microsoft Office PowerPoint</Application>
  <PresentationFormat>Экран (4:3)</PresentationFormat>
  <Paragraphs>37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Грань</vt:lpstr>
      <vt:lpstr> </vt:lpstr>
      <vt:lpstr>Презентация PowerPoint</vt:lpstr>
      <vt:lpstr>Презентация PowerPoint</vt:lpstr>
      <vt:lpstr>Всё начинается с малого</vt:lpstr>
      <vt:lpstr>Актуальность данной проблемы  побудила педагогов  детского сада  приобщать дошкольников к русской  традиционной культуре в условиях  дополнительного образования,  в кружковой работе.  В 2008 году на базе детского сада  создается фольклорная  студия «Семьюшка»  </vt:lpstr>
      <vt:lpstr>Презентация PowerPoint</vt:lpstr>
      <vt:lpstr>Разделы программы</vt:lpstr>
      <vt:lpstr>Цель программы:  Приобщение дошкольников к духовной культуре русского народа  </vt:lpstr>
      <vt:lpstr>МАСЛЕНИЦА</vt:lpstr>
      <vt:lpstr>ПРАЗДНИК  ХЛЕБА</vt:lpstr>
      <vt:lpstr> КОЛЯДКИ</vt:lpstr>
      <vt:lpstr>Презентация PowerPoint</vt:lpstr>
      <vt:lpstr>Вышивка</vt:lpstr>
      <vt:lpstr> БИСЕРОПЛЕТЕНИЕ И ХОРЕОГРАФИЯ</vt:lpstr>
      <vt:lpstr>Презентация PowerPoint</vt:lpstr>
      <vt:lpstr>Роль любая- по плечу</vt:lpstr>
      <vt:lpstr>Презентация PowerPoint</vt:lpstr>
      <vt:lpstr>конкурсы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патриотизма  средствами русского декоративно-прикладного искусства</dc:title>
  <dc:creator>User</dc:creator>
  <cp:lastModifiedBy>DS-485</cp:lastModifiedBy>
  <cp:revision>60</cp:revision>
  <dcterms:created xsi:type="dcterms:W3CDTF">2014-12-07T12:37:06Z</dcterms:created>
  <dcterms:modified xsi:type="dcterms:W3CDTF">2018-04-27T04:55:05Z</dcterms:modified>
</cp:coreProperties>
</file>