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59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мужества</a:t>
            </a:r>
            <a:endParaRPr lang="ru-RU" dirty="0"/>
          </a:p>
        </p:txBody>
      </p:sp>
      <p:pic>
        <p:nvPicPr>
          <p:cNvPr id="1026" name="Picture 2" descr="C:\Users\User\Desktop\конкурс\13.02.2018 урок мужества\WCS48iF0O9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4032448" cy="302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конкурс\13.02.2018 урок мужества\o8oLLt9SM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1700"/>
            <a:ext cx="4631837" cy="347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7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User\Desktop\проектная деятельность 5-9\5а класс история\Малыгина Соня, Кропочев Максим\20200923_14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02" y="4083833"/>
            <a:ext cx="3147373" cy="236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по истории</a:t>
            </a:r>
            <a:br>
              <a:rPr lang="ru-RU" dirty="0" smtClean="0"/>
            </a:br>
            <a:r>
              <a:rPr lang="ru-RU" dirty="0" smtClean="0"/>
              <a:t>«Жизнь первобытных людей»</a:t>
            </a:r>
            <a:endParaRPr lang="ru-RU" dirty="0"/>
          </a:p>
        </p:txBody>
      </p:sp>
      <p:pic>
        <p:nvPicPr>
          <p:cNvPr id="4098" name="Picture 2" descr="C:\Users\User\Desktop\проектная деятельность 5-9\5а класс история\Шестопалов Матвей\d26655ba-30b2-40fc-9c49-63aefe2e3fac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5706" r="5335" b="18065"/>
          <a:stretch/>
        </p:blipFill>
        <p:spPr bwMode="auto">
          <a:xfrm>
            <a:off x="323528" y="1566855"/>
            <a:ext cx="2445582" cy="267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ная деятельность 5-9\5а класс история\Шестопалов Матвей\efc143eb-56f9-483b-a8f0-14c221d7f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38" y="1700808"/>
            <a:ext cx="18362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оектная деятельность 5-9\5а класс история\Емельянова Арина\fa974ba4-998a-421c-adae-048cea06c7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79292"/>
            <a:ext cx="2287976" cy="305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оектная деятельность 5-9\5а класс история\Малыгина Соня, Кропочев Максим\20200923_1429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5889600" cy="44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проектная деятельность 5-9\5а класс история\Малыгина Соня, Кропочев Максим\20200923_142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9489600" cy="71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проектная деятельность 5-9\5а класс история\Сметанин Ярослав\407c258f-6f55-41b4-8d38-16dbe0772c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4610"/>
            <a:ext cx="3001256" cy="225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Торжественная линейка</a:t>
            </a:r>
            <a:endParaRPr lang="ru-RU" dirty="0"/>
          </a:p>
        </p:txBody>
      </p:sp>
      <p:pic>
        <p:nvPicPr>
          <p:cNvPr id="2050" name="Picture 2" descr="C:\Users\User\Desktop\конкурс\фото музей\bckjc3Q6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9" y="1268760"/>
            <a:ext cx="3581730" cy="238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конкурс\фото музей\PPx0f3kw1w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00" y="1268760"/>
            <a:ext cx="3759982" cy="250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конкурс\фото музей\nRzSJcsJK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3" y="3918450"/>
            <a:ext cx="3764216" cy="259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User\Desktop\конкурс\фото музей\BmfM4UOFYz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66" y="4073798"/>
            <a:ext cx="3657650" cy="2437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74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музей Боевой славы</a:t>
            </a:r>
            <a:endParaRPr lang="ru-RU" dirty="0"/>
          </a:p>
        </p:txBody>
      </p:sp>
      <p:pic>
        <p:nvPicPr>
          <p:cNvPr id="6146" name="Picture 2" descr="D:\день героя отечества\Изображение 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2841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User\Desktop\конкурс\фото музей\GzUFCAKp_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44" y="1518440"/>
            <a:ext cx="3386312" cy="2256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D:\день героя отечества\Изображение 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44" y="4087284"/>
            <a:ext cx="3227056" cy="242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D:\день_героя_отечества\Изображение 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5" y="3894256"/>
            <a:ext cx="3484426" cy="261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20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Благотворительная акция </a:t>
            </a:r>
            <a:endParaRPr lang="ru-RU" dirty="0"/>
          </a:p>
        </p:txBody>
      </p:sp>
      <p:pic>
        <p:nvPicPr>
          <p:cNvPr id="3074" name="Picture 2" descr="C:\Users\User\Desktop\конкурс\9а коллаж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986" y="-13811250"/>
            <a:ext cx="25458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благотворительная ярмарка\Изображение 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214576" cy="316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благотворительная ярмарка\Изображение 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08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Общешкольная акция </a:t>
            </a:r>
            <a:br>
              <a:rPr lang="ru-RU" dirty="0" smtClean="0"/>
            </a:br>
            <a:r>
              <a:rPr lang="ru-RU" dirty="0" smtClean="0"/>
              <a:t>«Спасибо за победу»</a:t>
            </a:r>
            <a:endParaRPr lang="ru-RU" dirty="0"/>
          </a:p>
        </p:txBody>
      </p:sp>
      <p:pic>
        <p:nvPicPr>
          <p:cNvPr id="4098" name="Picture 2" descr="C:\Users\User\Desktop\Акция #ДЛЯ_МЕНЯ_ПОБЕДА_ЭТО\9а коллаж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5103" cy="50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Вахта «Памяти». Пост № 1</a:t>
            </a:r>
            <a:endParaRPr lang="ru-RU" dirty="0"/>
          </a:p>
        </p:txBody>
      </p:sp>
      <p:pic>
        <p:nvPicPr>
          <p:cNvPr id="1026" name="Picture 2" descr="D:\пост2020\IMG_4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26" y="1300828"/>
            <a:ext cx="2767757" cy="243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ст2020\IMG_4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12" y="1300828"/>
            <a:ext cx="288167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ст2020\IMG_4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4779"/>
            <a:ext cx="3122154" cy="234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ост2020\IMG_4420.jp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5" y="3934780"/>
            <a:ext cx="3711563" cy="207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pic>
        <p:nvPicPr>
          <p:cNvPr id="7170" name="Picture 2" descr="D:\мастер_-_класс\Изображение 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36136"/>
            <a:ext cx="4081355" cy="306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мастер_-_класс\Изображение 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889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04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Спортивно – туристический слёт «Тропа испытаний»</a:t>
            </a:r>
            <a:endParaRPr lang="ru-RU" dirty="0"/>
          </a:p>
        </p:txBody>
      </p:sp>
      <p:pic>
        <p:nvPicPr>
          <p:cNvPr id="2050" name="Picture 2" descr="D:\турслет\Изображение 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8" y="1652903"/>
            <a:ext cx="3040204" cy="228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турслет\Изображение 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20721"/>
            <a:ext cx="312034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турслет\Изображение 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1911"/>
            <a:ext cx="2842134" cy="213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турслет\Изображение 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752395" cy="20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</a:t>
            </a:r>
            <a:r>
              <a:rPr lang="ru-RU" dirty="0"/>
              <a:t>и</a:t>
            </a:r>
            <a:r>
              <a:rPr lang="ru-RU" dirty="0" smtClean="0"/>
              <a:t>стории Афганистана</a:t>
            </a:r>
            <a:endParaRPr lang="ru-RU" dirty="0"/>
          </a:p>
        </p:txBody>
      </p:sp>
      <p:pic>
        <p:nvPicPr>
          <p:cNvPr id="3074" name="Picture 2" descr="D:\фото2019\музей афганистан\Изображение 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735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2019\музей афганистан\Изображение 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4057"/>
            <a:ext cx="3963868" cy="297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мужества</vt:lpstr>
      <vt:lpstr>Торжественная линейка</vt:lpstr>
      <vt:lpstr>Школьный музей Боевой славы</vt:lpstr>
      <vt:lpstr>Благотворительная акция </vt:lpstr>
      <vt:lpstr> Общешкольная акция  «Спасибо за победу»</vt:lpstr>
      <vt:lpstr>Вахта «Памяти». Пост № 1</vt:lpstr>
      <vt:lpstr>Мастер - класс</vt:lpstr>
      <vt:lpstr>Спортивно – туристический слёт «Тропа испытаний»</vt:lpstr>
      <vt:lpstr>Музей истории Афганистана</vt:lpstr>
      <vt:lpstr>Проект по истории «Жизнь первобытных людей»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Пользователь</dc:creator>
  <cp:lastModifiedBy>Пользователь</cp:lastModifiedBy>
  <cp:revision>8</cp:revision>
  <dcterms:created xsi:type="dcterms:W3CDTF">2020-10-19T04:36:29Z</dcterms:created>
  <dcterms:modified xsi:type="dcterms:W3CDTF">2020-10-19T06:14:12Z</dcterms:modified>
</cp:coreProperties>
</file>