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72" r:id="rId6"/>
    <p:sldId id="260" r:id="rId7"/>
    <p:sldId id="259" r:id="rId8"/>
    <p:sldId id="273" r:id="rId9"/>
    <p:sldId id="274" r:id="rId10"/>
    <p:sldId id="275" r:id="rId11"/>
    <p:sldId id="261" r:id="rId12"/>
    <p:sldId id="262" r:id="rId13"/>
    <p:sldId id="263" r:id="rId14"/>
    <p:sldId id="264" r:id="rId15"/>
    <p:sldId id="268" r:id="rId16"/>
    <p:sldId id="265" r:id="rId17"/>
    <p:sldId id="266" r:id="rId18"/>
    <p:sldId id="26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9"/>
            <a:ext cx="7200800" cy="1584175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dirty="0">
                <a:solidFill>
                  <a:schemeClr val="tx1"/>
                </a:solidFill>
                <a:latin typeface="Times New Roman"/>
                <a:ea typeface="Calibri"/>
              </a:rPr>
              <a:t>«Открытые каникулы</a:t>
            </a:r>
            <a:r>
              <a:rPr lang="ru-RU" sz="6000" dirty="0" smtClean="0">
                <a:solidFill>
                  <a:schemeClr val="tx1"/>
                </a:solidFill>
                <a:latin typeface="Times New Roman"/>
                <a:ea typeface="Calibri"/>
              </a:rPr>
              <a:t>».        </a:t>
            </a:r>
            <a:r>
              <a:rPr lang="ru-RU" sz="5300" dirty="0" smtClean="0">
                <a:solidFill>
                  <a:schemeClr val="tx1"/>
                </a:solidFill>
                <a:latin typeface="Times New Roman"/>
                <a:ea typeface="Calibri"/>
              </a:rPr>
              <a:t>Время года: осень…</a:t>
            </a: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140968"/>
            <a:ext cx="5112568" cy="259228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проведения профильного дня в МБОУ СОШ № 78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ЗавучВР\Pictures\2013-03-27\Безымянный.png"/>
          <p:cNvPicPr/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944216" cy="26642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711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Фото\DSC03073.JPG"/>
          <p:cNvPicPr>
            <a:picLocks noChangeAspect="1" noChangeArrowheads="1"/>
          </p:cNvPicPr>
          <p:nvPr/>
        </p:nvPicPr>
        <p:blipFill>
          <a:blip r:embed="rId2" cstate="print"/>
          <a:srcRect l="6072" r="10145"/>
          <a:stretch>
            <a:fillRect/>
          </a:stretch>
        </p:blipFill>
        <p:spPr bwMode="auto">
          <a:xfrm>
            <a:off x="251520" y="404664"/>
            <a:ext cx="4357211" cy="2924482"/>
          </a:xfrm>
          <a:prstGeom prst="rect">
            <a:avLst/>
          </a:prstGeom>
          <a:noFill/>
        </p:spPr>
      </p:pic>
      <p:pic>
        <p:nvPicPr>
          <p:cNvPr id="3075" name="Picture 3" descr="J:\Фото\DSC03078.JPG"/>
          <p:cNvPicPr>
            <a:picLocks noChangeAspect="1" noChangeArrowheads="1"/>
          </p:cNvPicPr>
          <p:nvPr/>
        </p:nvPicPr>
        <p:blipFill>
          <a:blip r:embed="rId3" cstate="print"/>
          <a:srcRect l="22400" t="7029"/>
          <a:stretch>
            <a:fillRect/>
          </a:stretch>
        </p:blipFill>
        <p:spPr bwMode="auto">
          <a:xfrm>
            <a:off x="4716016" y="404664"/>
            <a:ext cx="4240702" cy="2857082"/>
          </a:xfrm>
          <a:prstGeom prst="rect">
            <a:avLst/>
          </a:prstGeom>
          <a:noFill/>
        </p:spPr>
      </p:pic>
      <p:pic>
        <p:nvPicPr>
          <p:cNvPr id="3076" name="Picture 4" descr="J:\Фото\DSC03075.JPG"/>
          <p:cNvPicPr>
            <a:picLocks noChangeAspect="1" noChangeArrowheads="1"/>
          </p:cNvPicPr>
          <p:nvPr/>
        </p:nvPicPr>
        <p:blipFill>
          <a:blip r:embed="rId4" cstate="print"/>
          <a:srcRect l="6449" t="10210" r="7425"/>
          <a:stretch>
            <a:fillRect/>
          </a:stretch>
        </p:blipFill>
        <p:spPr bwMode="auto">
          <a:xfrm>
            <a:off x="323528" y="3645024"/>
            <a:ext cx="4320480" cy="2532955"/>
          </a:xfrm>
          <a:prstGeom prst="rect">
            <a:avLst/>
          </a:prstGeom>
          <a:noFill/>
        </p:spPr>
      </p:pic>
      <p:pic>
        <p:nvPicPr>
          <p:cNvPr id="3077" name="Picture 5" descr="J:\Фото\DSC03090.JPG"/>
          <p:cNvPicPr>
            <a:picLocks noChangeAspect="1" noChangeArrowheads="1"/>
          </p:cNvPicPr>
          <p:nvPr/>
        </p:nvPicPr>
        <p:blipFill>
          <a:blip r:embed="rId5" cstate="print"/>
          <a:srcRect l="21292" t="6634"/>
          <a:stretch>
            <a:fillRect/>
          </a:stretch>
        </p:blipFill>
        <p:spPr bwMode="auto">
          <a:xfrm>
            <a:off x="4788024" y="3645024"/>
            <a:ext cx="3948410" cy="2633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141106_095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00392" cy="60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141106_102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9728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4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141106_10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3" y="548680"/>
            <a:ext cx="8112901" cy="60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3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141106_102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79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20141106_095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68344" cy="57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20141106_1108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0" r="7763"/>
          <a:stretch/>
        </p:blipFill>
        <p:spPr bwMode="auto">
          <a:xfrm>
            <a:off x="1068404" y="332656"/>
            <a:ext cx="7033592" cy="62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0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141106_112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7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20141106_1123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2"/>
          <a:stretch/>
        </p:blipFill>
        <p:spPr bwMode="auto">
          <a:xfrm>
            <a:off x="1178884" y="764704"/>
            <a:ext cx="7148945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7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9"/>
            <a:ext cx="7200800" cy="1584175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dirty="0">
                <a:solidFill>
                  <a:schemeClr val="tx1"/>
                </a:solidFill>
                <a:latin typeface="Times New Roman"/>
                <a:ea typeface="Calibri"/>
              </a:rPr>
              <a:t>«Открытые каникулы</a:t>
            </a:r>
            <a:r>
              <a:rPr lang="ru-RU" sz="6000" dirty="0" smtClean="0">
                <a:solidFill>
                  <a:schemeClr val="tx1"/>
                </a:solidFill>
                <a:latin typeface="Times New Roman"/>
                <a:ea typeface="Calibri"/>
              </a:rPr>
              <a:t>».        </a:t>
            </a:r>
            <a:r>
              <a:rPr lang="ru-RU" sz="5300" dirty="0" smtClean="0">
                <a:solidFill>
                  <a:schemeClr val="tx1"/>
                </a:solidFill>
                <a:latin typeface="Times New Roman"/>
                <a:ea typeface="Calibri"/>
              </a:rPr>
              <a:t>Время года: осень…</a:t>
            </a: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140968"/>
            <a:ext cx="5112568" cy="259228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проведения профильного дня в МБОУ СОШ № 78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ЗавучВР\Pictures\2013-03-27\Безымянный.png"/>
          <p:cNvPicPr/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944216" cy="26642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083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66124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/>
                <a:ea typeface="Calibri"/>
              </a:rPr>
              <a:t>                 «В </a:t>
            </a:r>
            <a:r>
              <a:rPr lang="ru-RU" sz="4400" dirty="0">
                <a:latin typeface="Times New Roman"/>
                <a:ea typeface="Calibri"/>
              </a:rPr>
              <a:t>целях организации каникулярного отдыха </a:t>
            </a:r>
            <a:r>
              <a:rPr lang="ru-RU" sz="4400" dirty="0" smtClean="0">
                <a:latin typeface="Times New Roman"/>
                <a:ea typeface="Calibri"/>
              </a:rPr>
              <a:t>детей…»</a:t>
            </a:r>
          </a:p>
          <a:p>
            <a:endParaRPr lang="ru-RU" sz="4400" dirty="0">
              <a:latin typeface="Times New Roman"/>
            </a:endParaRPr>
          </a:p>
          <a:p>
            <a:endParaRPr lang="ru-RU" sz="4400" dirty="0" smtClean="0">
              <a:latin typeface="Times New Roman"/>
            </a:endParaRPr>
          </a:p>
          <a:p>
            <a:endParaRPr lang="ru-RU" sz="4400" dirty="0">
              <a:latin typeface="Times New Roman"/>
            </a:endParaRPr>
          </a:p>
          <a:p>
            <a:endParaRPr lang="ru-RU" sz="4400" dirty="0" smtClean="0">
              <a:latin typeface="Times New Roman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ШКОЛА ЛИДЕРОВ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338328"/>
            <a:ext cx="4680520" cy="9304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Зачем? </a:t>
            </a:r>
            <a:endParaRPr lang="ru-RU" sz="5400" dirty="0"/>
          </a:p>
        </p:txBody>
      </p:sp>
      <p:pic>
        <p:nvPicPr>
          <p:cNvPr id="4" name="Рисунок 3" descr="C:\Users\ЗавучВР\Pictures\2013-03-27\Безымянный.png"/>
          <p:cNvPicPr/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68152" cy="17281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67" y="2708920"/>
            <a:ext cx="2468250" cy="329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20141106_0948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2" t="27657" b="12946"/>
          <a:stretch/>
        </p:blipFill>
        <p:spPr bwMode="auto">
          <a:xfrm>
            <a:off x="2987824" y="2708920"/>
            <a:ext cx="3167792" cy="2843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481"/>
            <a:ext cx="2414579" cy="3219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54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«Время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лидеров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  <a:b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призван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помочь подросткам в самоопределении по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жизненно-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важным вопросам, создать условия для их самореализации через включение в процессы самоорганизации, самоуправления, проектирования, преобразующего социальную среду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ЗавучВР\Pictures\2013-03-27\Безымянный.png"/>
          <p:cNvPicPr/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68152" cy="17281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342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496944" cy="58989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лидерских качеств у школьников в различных направлениях жизни и деятельности, осознание ими своей социальной роли в обществе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Обучение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приемам и методам организации и планирования деятельности, навыкам социальной активности, способам конструктивного общения.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способности планировать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исследовать, анализировать свою деятельность.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 навыка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руководителя,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сильных сторон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Поддержка  интеллектуального развития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инициативности, целеустремленности,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50405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лидерских качеств, самостоятельности;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 работать в коллективе, организовывать и руководить группой сверстников;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коммуникативных умений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навыков;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подростков чувства социальной ответственности;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полученных знаний и умений в классе, в школе;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самоуправления на уровне класса, школы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ПОЗИТИВНАЯ ОРГАНИЗАЦИЯ КАНИКУЛ!!!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3"/>
            <a:ext cx="828092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 проведения данной программы должно стать: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990656" cy="1008112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632848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24"/>
          <a:stretch/>
        </p:blipFill>
        <p:spPr bwMode="auto">
          <a:xfrm>
            <a:off x="171065" y="1436985"/>
            <a:ext cx="2880000" cy="332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:\20141106_092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507" y="189110"/>
            <a:ext cx="3599200" cy="2699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13" t="38576" r="6127" b="12378"/>
          <a:stretch/>
        </p:blipFill>
        <p:spPr bwMode="auto">
          <a:xfrm>
            <a:off x="3059512" y="189110"/>
            <a:ext cx="2148995" cy="29120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E:\20141106_094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4268" y="3085485"/>
            <a:ext cx="3947675" cy="2960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20141106_102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453" y="4437112"/>
            <a:ext cx="2915816" cy="21868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7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1885806"/>
              </p:ext>
            </p:extLst>
          </p:nvPr>
        </p:nvGraphicFramePr>
        <p:xfrm>
          <a:off x="971600" y="1772816"/>
          <a:ext cx="6552728" cy="46754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11180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Работа в группах: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Группа </a:t>
                      </a:r>
                      <a:r>
                        <a:rPr lang="ru-RU" sz="2400" kern="1400" dirty="0" smtClean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1. </a:t>
                      </a: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«Учусь понимать себя и других»</a:t>
                      </a:r>
                    </a:p>
                  </a:txBody>
                  <a:tcPr marL="59403" marR="59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4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Группа 2. «Организаторская техника»</a:t>
                      </a:r>
                    </a:p>
                  </a:txBody>
                  <a:tcPr marL="59403" marR="59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Группа 3. «Скромность – достоинство королей»</a:t>
                      </a:r>
                    </a:p>
                  </a:txBody>
                  <a:tcPr marL="59403" marR="59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Группа 4. «Лидер и его команда»</a:t>
                      </a:r>
                    </a:p>
                  </a:txBody>
                  <a:tcPr marL="59403" marR="59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Группа 5. «Школа общения</a:t>
                      </a:r>
                      <a:r>
                        <a:rPr lang="ru-RU" sz="2400" kern="1400" dirty="0" smtClean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»</a:t>
                      </a:r>
                      <a:endParaRPr lang="ru-RU" sz="2400" kern="1400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59403" marR="59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Группа 6. «Генератор идей»</a:t>
                      </a:r>
                    </a:p>
                  </a:txBody>
                  <a:tcPr marL="59403" marR="59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400" dirty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Общий </a:t>
                      </a:r>
                      <a:r>
                        <a:rPr lang="ru-RU" sz="2400" kern="1400" dirty="0" smtClean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сбор. Подведение итогов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kern="1400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59403" marR="59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дня «</a:t>
            </a:r>
            <a:endParaRPr lang="ru-RU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527425" y="3686175"/>
            <a:ext cx="2951163" cy="3984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ЗавучВР\Pictures\2013-03-27\Безымянный.png"/>
          <p:cNvPicPr/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68152" cy="17281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1927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Фото\DSC03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01" y="980728"/>
            <a:ext cx="8835467" cy="496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Фото\DSC0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5250061" cy="2952328"/>
          </a:xfrm>
          <a:prstGeom prst="rect">
            <a:avLst/>
          </a:prstGeom>
          <a:noFill/>
        </p:spPr>
      </p:pic>
      <p:pic>
        <p:nvPicPr>
          <p:cNvPr id="2052" name="Picture 4" descr="J:\Фото\DSC03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761" y="3429000"/>
            <a:ext cx="5400651" cy="3037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154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«Открытые каникулы».        Время года: осень…</vt:lpstr>
      <vt:lpstr>Зачем? </vt:lpstr>
      <vt:lpstr>Проект «Время лидеров» призван помочь подросткам в самоопределении по жизненно- важным вопросам, создать условия для их самореализации через включение в процессы самоорганизации, самоуправления, проектирования, преобразующего социальную среду</vt:lpstr>
      <vt:lpstr>Цель: Развитие лидерских качеств у школьников в различных направлениях жизни и деятельности, осознание ими своей социальной роли в обществе.  Задачи: - Обучение приемам и методам организации и планирования деятельности, навыкам социальной активности, способам конструктивного общения. - Развитие способности планировать, исследовать, анализировать свою деятельность. - Формирование  навыка  работы руководителя, развитие  сильных сторон  характера. - Поддержка  интеллектуального развития  обучающихся,  инициативности, целеустремленности, независимости. </vt:lpstr>
      <vt:lpstr>- Развитие лидерских качеств, самостоятельности; - Умение подростков работать в коллективе, организовывать и руководить группой сверстников; - Формирование коммуникативных умений и навыков; - Формирование у подростков чувства социальной ответственности; - Применение полученных знаний и умений в классе, в школе; - Развитие детского самоуправления на уровне класса, школы. ПОЗИТИВНАЯ ОРГАНИЗАЦИЯ КАНИКУЛ!!! </vt:lpstr>
      <vt:lpstr>Кто?</vt:lpstr>
      <vt:lpstr>Программа дня «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«Открытые каникулы».        Время года: осень…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«Открытые каникулы».        Время года: осень…</dc:title>
  <dc:creator>Marina</dc:creator>
  <cp:lastModifiedBy>Марина</cp:lastModifiedBy>
  <cp:revision>11</cp:revision>
  <dcterms:created xsi:type="dcterms:W3CDTF">2014-11-12T15:46:26Z</dcterms:created>
  <dcterms:modified xsi:type="dcterms:W3CDTF">2014-11-26T05:56:11Z</dcterms:modified>
</cp:coreProperties>
</file>