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87" r:id="rId4"/>
    <p:sldId id="288" r:id="rId5"/>
    <p:sldId id="258" r:id="rId6"/>
    <p:sldId id="259" r:id="rId7"/>
    <p:sldId id="286" r:id="rId8"/>
    <p:sldId id="260" r:id="rId9"/>
    <p:sldId id="280" r:id="rId10"/>
    <p:sldId id="283" r:id="rId11"/>
    <p:sldId id="261" r:id="rId12"/>
    <p:sldId id="262" r:id="rId13"/>
    <p:sldId id="272" r:id="rId14"/>
    <p:sldId id="273" r:id="rId15"/>
    <p:sldId id="275" r:id="rId16"/>
    <p:sldId id="278" r:id="rId17"/>
    <p:sldId id="285" r:id="rId18"/>
    <p:sldId id="263" r:id="rId19"/>
    <p:sldId id="269" r:id="rId20"/>
    <p:sldId id="265" r:id="rId21"/>
    <p:sldId id="267" r:id="rId22"/>
    <p:sldId id="26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660033"/>
    <a:srgbClr val="660066"/>
    <a:srgbClr val="D2E1B5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DCEF3-6AD5-4E92-9F32-050EF6B71155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146CD-45A9-4886-A109-1BB7B7C487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23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146CD-45A9-4886-A109-1BB7B7C4872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0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146CD-45A9-4886-A109-1BB7B7C4872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15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4D5FD-744D-47B0-9334-57AA625D9BAF}" type="datetimeFigureOut">
              <a:rPr lang="ru-RU" smtClean="0"/>
              <a:pPr/>
              <a:t>21.09.2014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8D034-7D04-4A5D-8543-2E6D5FD98D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Нишевая и селективная парфюмерия. Покупка отливантов. Обзор …"/>
          <p:cNvPicPr>
            <a:picLocks noChangeAspect="1" noChangeArrowheads="1"/>
          </p:cNvPicPr>
          <p:nvPr/>
        </p:nvPicPr>
        <p:blipFill>
          <a:blip r:embed="rId2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0" y="-172886"/>
            <a:ext cx="9144000" cy="70308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4663" y="620688"/>
            <a:ext cx="8640960" cy="148478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г. Новосибирск, Дзержинский район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МБОУ СОШ №96 с углубленным изучением английского языка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Районная профильная смена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«Путь к успеху!»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9544" y="430035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400" b="1" dirty="0">
              <a:solidFill>
                <a:srgbClr val="660033"/>
              </a:solidFill>
            </a:endParaRPr>
          </a:p>
        </p:txBody>
      </p:sp>
      <p:pic>
        <p:nvPicPr>
          <p:cNvPr id="6" name="Picture 5" descr="Эмбле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3952" y="2636912"/>
            <a:ext cx="3538654" cy="2621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Профильная смена 2014\mMjwSmM8SaI.jpg"/>
          <p:cNvPicPr>
            <a:picLocks noChangeAspect="1" noChangeArrowheads="1"/>
          </p:cNvPicPr>
          <p:nvPr/>
        </p:nvPicPr>
        <p:blipFill>
          <a:blip r:embed="rId2" cstate="print"/>
          <a:srcRect l="10533" t="20287" b="6365"/>
          <a:stretch>
            <a:fillRect/>
          </a:stretch>
        </p:blipFill>
        <p:spPr bwMode="auto">
          <a:xfrm>
            <a:off x="179512" y="188640"/>
            <a:ext cx="5504160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C:\Users\user\Desktop\W_b7JtHqtZo.jpg"/>
          <p:cNvPicPr>
            <a:picLocks noChangeAspect="1" noChangeArrowheads="1"/>
          </p:cNvPicPr>
          <p:nvPr/>
        </p:nvPicPr>
        <p:blipFill>
          <a:blip r:embed="rId3" cstate="print"/>
          <a:srcRect t="4250" r="9483" b="7358"/>
          <a:stretch>
            <a:fillRect/>
          </a:stretch>
        </p:blipFill>
        <p:spPr bwMode="auto">
          <a:xfrm>
            <a:off x="4211960" y="3044618"/>
            <a:ext cx="4752528" cy="3480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4" name="Picture 2" descr="Каталог эксклюзивных подарков и VIP-сувениров - Игры = Шашки &quot;Любовь и деньги&quot;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404664"/>
            <a:ext cx="3168350" cy="2376264"/>
          </a:xfrm>
          <a:prstGeom prst="rect">
            <a:avLst/>
          </a:prstGeom>
          <a:noFill/>
        </p:spPr>
      </p:pic>
      <p:pic>
        <p:nvPicPr>
          <p:cNvPr id="13316" name="Picture 4" descr="Детский сад 2082: 27.09.11 Турнир по шашка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099527"/>
            <a:ext cx="3960440" cy="35401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Форум миролюбивых кошатников * Просмотр темы - Новосибирск"/>
          <p:cNvPicPr>
            <a:picLocks noChangeAspect="1" noChangeArrowheads="1"/>
          </p:cNvPicPr>
          <p:nvPr/>
        </p:nvPicPr>
        <p:blipFill>
          <a:blip r:embed="rId2" cstate="print"/>
          <a:srcRect l="7560" t="13746" r="13817" b="10656"/>
          <a:stretch>
            <a:fillRect/>
          </a:stretch>
        </p:blipFill>
        <p:spPr bwMode="auto">
          <a:xfrm>
            <a:off x="5004048" y="288510"/>
            <a:ext cx="3744416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062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3-ий «Наш </a:t>
            </a:r>
            <a:r>
              <a:rPr lang="ru-RU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любимый город</a:t>
            </a:r>
            <a:r>
              <a:rPr lang="ru-RU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 </a:t>
            </a:r>
            <a:endParaRPr lang="ru-RU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user\Desktop\P1220459.JPG"/>
          <p:cNvPicPr>
            <a:picLocks noChangeAspect="1" noChangeArrowheads="1"/>
          </p:cNvPicPr>
          <p:nvPr/>
        </p:nvPicPr>
        <p:blipFill>
          <a:blip r:embed="rId3" cstate="print"/>
          <a:srcRect l="5435" t="1807" r="5432"/>
          <a:stretch>
            <a:fillRect/>
          </a:stretch>
        </p:blipFill>
        <p:spPr bwMode="auto">
          <a:xfrm>
            <a:off x="3923928" y="2636912"/>
            <a:ext cx="4967508" cy="4104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C:\Users\user\Desktop\P1220438.JPG"/>
          <p:cNvPicPr>
            <a:picLocks noChangeAspect="1" noChangeArrowheads="1"/>
          </p:cNvPicPr>
          <p:nvPr/>
        </p:nvPicPr>
        <p:blipFill>
          <a:blip r:embed="rId4" cstate="print"/>
          <a:srcRect l="3488" r="4067" b="11628"/>
          <a:stretch>
            <a:fillRect/>
          </a:stretch>
        </p:blipFill>
        <p:spPr bwMode="auto">
          <a:xfrm>
            <a:off x="179512" y="836712"/>
            <a:ext cx="451945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0" name="Picture 2" descr="Наш город! &quot; Развлекательный портал Lol54.ru"/>
          <p:cNvPicPr>
            <a:picLocks noChangeAspect="1" noChangeArrowheads="1"/>
          </p:cNvPicPr>
          <p:nvPr/>
        </p:nvPicPr>
        <p:blipFill>
          <a:blip r:embed="rId5" cstate="print"/>
          <a:srcRect l="7041" t="16541" b="8264"/>
          <a:stretch>
            <a:fillRect/>
          </a:stretch>
        </p:blipFill>
        <p:spPr bwMode="auto">
          <a:xfrm>
            <a:off x="107504" y="4293096"/>
            <a:ext cx="3683209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 descr="Просмотр темы - КИНДЕР, РОШЕ, РАФАЭЛЛО И ДРУГИЕ СЛАДОСТИ. *З…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9F5F1"/>
              </a:clrFrom>
              <a:clrTo>
                <a:srgbClr val="F9F5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98152" y="620688"/>
            <a:ext cx="4365047" cy="26667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98072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4-ый «Игра - дело </a:t>
            </a:r>
            <a:r>
              <a:rPr lang="ru-RU" sz="36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серьёзное». </a:t>
            </a:r>
            <a:endParaRPr lang="ru-RU" sz="3600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user\Desktop\GBQCQVCn9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4608512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5" name="Picture 1" descr="C:\Users\user\Desktop\5DU1aeW4K-c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7177" t="21315" r="7043" b="726"/>
          <a:stretch>
            <a:fillRect/>
          </a:stretch>
        </p:blipFill>
        <p:spPr bwMode="auto">
          <a:xfrm>
            <a:off x="179512" y="980728"/>
            <a:ext cx="4573016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73" name="Picture 9" descr="кока-кола, фанта, спрайт, лаймон фреш 0.5 л., Пицца в ЮЗАО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4005064"/>
            <a:ext cx="2890292" cy="2890292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XP_YiONPTvM.jpg"/>
          <p:cNvPicPr>
            <a:picLocks noChangeAspect="1" noChangeArrowheads="1"/>
          </p:cNvPicPr>
          <p:nvPr/>
        </p:nvPicPr>
        <p:blipFill>
          <a:blip r:embed="rId2" cstate="print"/>
          <a:srcRect l="8812" b="4328"/>
          <a:stretch>
            <a:fillRect/>
          </a:stretch>
        </p:blipFill>
        <p:spPr bwMode="auto">
          <a:xfrm>
            <a:off x="251520" y="188640"/>
            <a:ext cx="5216128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C:\Users\user\Desktop\70bzMIqVP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375" y="2301710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Программа для рисования Tux Paint. - 28 Февраля 2014 - Blog - Hl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65889"/>
            <a:ext cx="3384376" cy="2792111"/>
          </a:xfrm>
          <a:prstGeom prst="rect">
            <a:avLst/>
          </a:prstGeom>
          <a:noFill/>
        </p:spPr>
      </p:pic>
      <p:pic>
        <p:nvPicPr>
          <p:cNvPr id="10244" name="Picture 4" descr="рисование - Сочинения для школьников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332656"/>
            <a:ext cx="2304256" cy="1689788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LQjyF-_ppO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235"/>
          <a:stretch>
            <a:fillRect/>
          </a:stretch>
        </p:blipFill>
        <p:spPr bwMode="auto">
          <a:xfrm>
            <a:off x="4283968" y="3116714"/>
            <a:ext cx="4716016" cy="3581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C:\Users\user\Desktop\LDAiXK6Cy8Q.jpg"/>
          <p:cNvPicPr>
            <a:picLocks noChangeAspect="1" noChangeArrowheads="1"/>
          </p:cNvPicPr>
          <p:nvPr/>
        </p:nvPicPr>
        <p:blipFill>
          <a:blip r:embed="rId3" cstate="print"/>
          <a:srcRect l="4512"/>
          <a:stretch>
            <a:fillRect/>
          </a:stretch>
        </p:blipFill>
        <p:spPr bwMode="auto">
          <a:xfrm>
            <a:off x="107504" y="208850"/>
            <a:ext cx="4675624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8" name="Picture 2" descr="Потешки, загадки, игры для детей Записи в рубрике Потешки, з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4664"/>
            <a:ext cx="4139952" cy="3039908"/>
          </a:xfrm>
          <a:prstGeom prst="rect">
            <a:avLst/>
          </a:prstGeom>
          <a:noFill/>
        </p:spPr>
      </p:pic>
      <p:pic>
        <p:nvPicPr>
          <p:cNvPr id="9220" name="Picture 4" descr="Игры для детей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CFA"/>
              </a:clrFrom>
              <a:clrTo>
                <a:srgbClr val="FEFC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3505199"/>
            <a:ext cx="3819525" cy="335280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x9cDf81VgQo.jpg"/>
          <p:cNvPicPr>
            <a:picLocks noChangeAspect="1" noChangeArrowheads="1"/>
          </p:cNvPicPr>
          <p:nvPr/>
        </p:nvPicPr>
        <p:blipFill>
          <a:blip r:embed="rId2" cstate="print"/>
          <a:srcRect l="13352" t="3828" r="26393" b="41337"/>
          <a:stretch>
            <a:fillRect/>
          </a:stretch>
        </p:blipFill>
        <p:spPr bwMode="auto">
          <a:xfrm>
            <a:off x="3981587" y="3429000"/>
            <a:ext cx="5044861" cy="344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2" name="Picture 2" descr="C:\Users\user\Desktop\bd5OeFjnuZQ.jpg"/>
          <p:cNvPicPr>
            <a:picLocks noChangeAspect="1" noChangeArrowheads="1"/>
          </p:cNvPicPr>
          <p:nvPr/>
        </p:nvPicPr>
        <p:blipFill>
          <a:blip r:embed="rId3" cstate="print"/>
          <a:srcRect l="5302" t="15906" r="4558"/>
          <a:stretch>
            <a:fillRect/>
          </a:stretch>
        </p:blipFill>
        <p:spPr bwMode="auto">
          <a:xfrm>
            <a:off x="107504" y="116632"/>
            <a:ext cx="4896544" cy="3426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МБДОУ &quot;Детский сад 19&quot; г.Ливны - Физкультура и спор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0"/>
            <a:ext cx="3240360" cy="3240360"/>
          </a:xfrm>
          <a:prstGeom prst="rect">
            <a:avLst/>
          </a:prstGeom>
          <a:noFill/>
        </p:spPr>
      </p:pic>
      <p:pic>
        <p:nvPicPr>
          <p:cNvPr id="8196" name="Picture 4" descr="Баскетбол 8 класс - Все учебники на одном сайте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080531"/>
            <a:ext cx="2304256" cy="3777469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Ux1JXE0hERc.jpg"/>
          <p:cNvPicPr>
            <a:picLocks noChangeAspect="1" noChangeArrowheads="1"/>
          </p:cNvPicPr>
          <p:nvPr/>
        </p:nvPicPr>
        <p:blipFill>
          <a:blip r:embed="rId2" cstate="print"/>
          <a:srcRect t="6799" r="10758"/>
          <a:stretch>
            <a:fillRect/>
          </a:stretch>
        </p:blipFill>
        <p:spPr bwMode="auto">
          <a:xfrm>
            <a:off x="3995936" y="2780928"/>
            <a:ext cx="5040560" cy="3948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4" name="Picture 2" descr="C:\Users\user\Desktop\Cc2pwiHkeKw.jpg"/>
          <p:cNvPicPr>
            <a:picLocks noChangeAspect="1" noChangeArrowheads="1"/>
          </p:cNvPicPr>
          <p:nvPr/>
        </p:nvPicPr>
        <p:blipFill>
          <a:blip r:embed="rId3" cstate="print"/>
          <a:srcRect t="11044" r="4746"/>
          <a:stretch>
            <a:fillRect/>
          </a:stretch>
        </p:blipFill>
        <p:spPr bwMode="auto">
          <a:xfrm>
            <a:off x="107503" y="116632"/>
            <a:ext cx="4831959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 descr="Креативная студия BE-HAPPY-Project: Бесплатные ознакомительные занятия по актерскому мастерству и риторике в Санкт-Петербурге д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-99392"/>
            <a:ext cx="4114800" cy="2914650"/>
          </a:xfrm>
          <a:prstGeom prst="rect">
            <a:avLst/>
          </a:prstGeom>
          <a:noFill/>
        </p:spPr>
      </p:pic>
      <p:pic>
        <p:nvPicPr>
          <p:cNvPr id="7172" name="Picture 4" descr="Виды делового общени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73016"/>
            <a:ext cx="4431547" cy="295232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lt8es29f6yk.jpg"/>
          <p:cNvPicPr>
            <a:picLocks noChangeAspect="1" noChangeArrowheads="1"/>
          </p:cNvPicPr>
          <p:nvPr/>
        </p:nvPicPr>
        <p:blipFill>
          <a:blip r:embed="rId2" cstate="print"/>
          <a:srcRect r="3461" b="3461"/>
          <a:stretch>
            <a:fillRect/>
          </a:stretch>
        </p:blipFill>
        <p:spPr bwMode="auto">
          <a:xfrm>
            <a:off x="4067944" y="3068960"/>
            <a:ext cx="4896544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2" name="Picture 2" descr="C:\Users\user\Desktop\7k1x60fPHO8.jpg"/>
          <p:cNvPicPr>
            <a:picLocks noChangeAspect="1" noChangeArrowheads="1"/>
          </p:cNvPicPr>
          <p:nvPr/>
        </p:nvPicPr>
        <p:blipFill>
          <a:blip r:embed="rId3" cstate="print"/>
          <a:srcRect l="1275" t="5100" r="17132" b="4808"/>
          <a:stretch>
            <a:fillRect/>
          </a:stretch>
        </p:blipFill>
        <p:spPr bwMode="auto">
          <a:xfrm>
            <a:off x="179512" y="188640"/>
            <a:ext cx="4608512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Кино, которого нет - Спектакли - Афиша - Ярославль: новости, погода, работа в Ярославле, автомобили, недвижимость, знакомства, Я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188640"/>
            <a:ext cx="3312368" cy="2863719"/>
          </a:xfrm>
          <a:prstGeom prst="rect">
            <a:avLst/>
          </a:prstGeom>
          <a:noFill/>
        </p:spPr>
      </p:pic>
      <p:pic>
        <p:nvPicPr>
          <p:cNvPr id="6148" name="Picture 4" descr="Курсы актерского мастерства для детей. Или школа будущих звезд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272"/>
          <a:stretch>
            <a:fillRect/>
          </a:stretch>
        </p:blipFill>
        <p:spPr bwMode="auto">
          <a:xfrm>
            <a:off x="323528" y="3861048"/>
            <a:ext cx="3333750" cy="282317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5-ый «Профи '14». </a:t>
            </a:r>
            <a:endParaRPr lang="ru-RU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WKdN41MPLv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133" b="2317"/>
          <a:stretch>
            <a:fillRect/>
          </a:stretch>
        </p:blipFill>
        <p:spPr bwMode="auto">
          <a:xfrm>
            <a:off x="107504" y="908720"/>
            <a:ext cx="8885335" cy="5301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фильная смена 2014\meCSRE338Kk.jpg"/>
          <p:cNvPicPr>
            <a:picLocks noChangeAspect="1" noChangeArrowheads="1"/>
          </p:cNvPicPr>
          <p:nvPr/>
        </p:nvPicPr>
        <p:blipFill>
          <a:blip r:embed="rId2" cstate="print"/>
          <a:srcRect l="23865" t="22778"/>
          <a:stretch>
            <a:fillRect/>
          </a:stretch>
        </p:blipFill>
        <p:spPr bwMode="auto">
          <a:xfrm>
            <a:off x="4136684" y="2924944"/>
            <a:ext cx="4813750" cy="3661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8" name="Picture 2" descr="C:\Users\user\Desktop\XHkY_CsITMQ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2101" t="21116" r="17782"/>
          <a:stretch>
            <a:fillRect/>
          </a:stretch>
        </p:blipFill>
        <p:spPr bwMode="auto">
          <a:xfrm>
            <a:off x="395536" y="188640"/>
            <a:ext cx="3672408" cy="4335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&quot;Подари стране улыбку!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9" t="2631" r="1639" b="2655"/>
          <a:stretch>
            <a:fillRect/>
          </a:stretch>
        </p:blipFill>
        <p:spPr bwMode="auto">
          <a:xfrm>
            <a:off x="4499992" y="260648"/>
            <a:ext cx="4248472" cy="2592288"/>
          </a:xfrm>
          <a:prstGeom prst="rect">
            <a:avLst/>
          </a:prstGeom>
          <a:noFill/>
        </p:spPr>
      </p:pic>
      <p:pic>
        <p:nvPicPr>
          <p:cNvPr id="2" name="Picture 2" descr="Toyota Carina E * Просмотр темы - Провал при нажатии на гашетку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3501008"/>
            <a:ext cx="4058376" cy="324036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8" y="476672"/>
            <a:ext cx="8856984" cy="1368152"/>
          </a:xfrm>
        </p:spPr>
        <p:txBody>
          <a:bodyPr>
            <a:normAutofit fontScale="90000"/>
          </a:bodyPr>
          <a:lstStyle/>
          <a:p>
            <a:pPr algn="just">
              <a:spcAft>
                <a:spcPts val="0"/>
              </a:spcAft>
            </a:pP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создание благоприятных условий для развития лидерских качеств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творческих способностей, а также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навыков конструктивного взаимодействия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 учащихся.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568" y="1772816"/>
            <a:ext cx="8856984" cy="548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способствовать 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развитию творческого, коммуникативного потенциала школьников в процессе участия в совместной коллективно-творческой 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деятельности;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способствовать </a:t>
            </a:r>
            <a:r>
              <a:rPr lang="ru-RU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межвозрастному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общению, обмену организаторскими знаниями, умениями и навыками между педагогами и 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участниками смены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, между лидерами и новичками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-  активизировать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участников проекта к социальной активности и творчеству.</a:t>
            </a:r>
            <a:endParaRPr lang="ru-RU" dirty="0">
              <a:ea typeface="Times New Roman"/>
              <a:cs typeface="Times New Roman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5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P6278604.JPG"/>
          <p:cNvPicPr>
            <a:picLocks noChangeAspect="1" noChangeArrowheads="1"/>
          </p:cNvPicPr>
          <p:nvPr/>
        </p:nvPicPr>
        <p:blipFill>
          <a:blip r:embed="rId2" cstate="print"/>
          <a:srcRect l="5455" b="10909"/>
          <a:stretch>
            <a:fillRect/>
          </a:stretch>
        </p:blipFill>
        <p:spPr bwMode="auto">
          <a:xfrm>
            <a:off x="107504" y="188640"/>
            <a:ext cx="4992554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C:\Users\user\Desktop\Профильная смена 2014\odtiTwtdPo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850" t="8587"/>
          <a:stretch>
            <a:fillRect/>
          </a:stretch>
        </p:blipFill>
        <p:spPr bwMode="auto">
          <a:xfrm>
            <a:off x="3635896" y="2780928"/>
            <a:ext cx="5393572" cy="3927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анимационные картинки с разными надписями - Форум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32656"/>
            <a:ext cx="2952328" cy="2472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Карапундель РФ,Шар 18&quot; с рис. Улыбка Gemar С рисунком 18&quot; Шар из натурального латекса. Ассорти из 10-12 цветов (в случайном соот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181594"/>
            <a:ext cx="3627880" cy="267640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Профильная смена 2014\P6278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237" t="11769" r="3463" b="2317"/>
          <a:stretch>
            <a:fillRect/>
          </a:stretch>
        </p:blipFill>
        <p:spPr bwMode="auto">
          <a:xfrm>
            <a:off x="395536" y="141932"/>
            <a:ext cx="8352928" cy="6095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Продукция цеха ТНП :: Презентация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0581" y="2996952"/>
            <a:ext cx="1413419" cy="386104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6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afe 'La Parisienne' Посиделки, поболталки - страница 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128792" cy="5391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260648"/>
            <a:ext cx="8928992" cy="3126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75"/>
              </a:spcAft>
            </a:pPr>
            <a:r>
              <a:rPr lang="ru-RU" sz="24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УЧАСТНИКИ ПРОФИЛЬНОЙ СМЕНЫ:</a:t>
            </a:r>
          </a:p>
          <a:p>
            <a:pPr algn="just">
              <a:spcAft>
                <a:spcPts val="675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учащиеся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общеобразовательных учреждений в возрасте от 11 до 16 лет Дзержинского района города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Новосибирска.</a:t>
            </a:r>
          </a:p>
          <a:p>
            <a:pPr algn="just">
              <a:spcAft>
                <a:spcPts val="675"/>
              </a:spcAft>
            </a:pPr>
            <a:r>
              <a:rPr lang="ru-RU" sz="24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КОЛИЧЕСТВО УЧАСТНИКОВ СМЕНЫ:</a:t>
            </a:r>
          </a:p>
          <a:p>
            <a:pPr algn="just">
              <a:spcAft>
                <a:spcPts val="675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50 человек (из них 10 учащихся, находящихся в ТЖС) .</a:t>
            </a:r>
          </a:p>
          <a:p>
            <a:pPr algn="just">
              <a:spcAft>
                <a:spcPts val="675"/>
              </a:spcAft>
            </a:pPr>
            <a:r>
              <a:rPr lang="ru-RU" sz="2400" b="1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ПРОДОЛЖИТЕЛЬНОСТЬ ПРОФИЛЬНОЙ СМЕНЫ: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5 дней.</a:t>
            </a:r>
            <a:endParaRPr lang="ru-RU" sz="2400" b="1" dirty="0">
              <a:latin typeface="Times New Roman"/>
              <a:ea typeface="Times New Roman"/>
            </a:endParaRPr>
          </a:p>
          <a:p>
            <a:pPr algn="just">
              <a:spcAft>
                <a:spcPts val="675"/>
              </a:spcAft>
            </a:pPr>
            <a:endParaRPr lang="ru-RU" sz="2400" b="1" i="1" u="sng" dirty="0" smtClea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5"/>
            <a:ext cx="4381349" cy="3486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K:\P62786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5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06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567" y="3284984"/>
            <a:ext cx="8784976" cy="282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75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1. Сукнева Марина Сергеевна – социальный педагог, педагог-психолог МБОУ СОШ № 96 с углубленным изучением английского языка;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675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2. Спиридонова Анна Викторовна – учитель информатики МБОУ СОШ № 96 с углубленным изучением английского языка;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675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3.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Грекова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Олеся Сергеевна – учитель начальных классов МБОУ СОШ № 96 с углубленным изучением английского языка;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675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4.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Андрюшова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Татьяна Владимировна – учитель начальных классов МБОУ СОШ № 96 с углубленным изучением английского языка.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85" y="692696"/>
            <a:ext cx="6696744" cy="2213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75"/>
              </a:spcAft>
            </a:pPr>
            <a:r>
              <a:rPr lang="ru-RU" sz="2800" u="sng" dirty="0">
                <a:solidFill>
                  <a:srgbClr val="000000"/>
                </a:solidFill>
                <a:latin typeface="Times New Roman"/>
                <a:ea typeface="Times New Roman"/>
              </a:rPr>
              <a:t>Руководитель смены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 – Иванова Ирина Александровна, зам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 директора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по ВР МБОУ СОШ № 96 с углубленным изучением английского языка</a:t>
            </a:r>
          </a:p>
          <a:p>
            <a:pPr lvl="0" algn="just">
              <a:spcAft>
                <a:spcPts val="675"/>
              </a:spcAft>
            </a:pP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1026" name="Picture 2" descr="http://s_96.edu54.ru/images/ivan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91" y="579523"/>
            <a:ext cx="1990423" cy="257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116632"/>
            <a:ext cx="71303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u="sng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КАДРОВЫЙ СОСТАВ ПРОФИЛЬНОЙ СМЕНЫ</a:t>
            </a:r>
            <a:endParaRPr lang="ru-RU" sz="2400" b="1" u="sng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8567" y="2230016"/>
            <a:ext cx="2493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800" b="1" u="sng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ПЕДАГОГИ:</a:t>
            </a:r>
            <a:endParaRPr lang="ru-RU" sz="2800" b="1" u="sng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s620425.vk.me/v620425082/d473/jN8z6uyuShE.jpg"/>
          <p:cNvPicPr>
            <a:picLocks noChangeAspect="1" noChangeArrowheads="1"/>
          </p:cNvPicPr>
          <p:nvPr/>
        </p:nvPicPr>
        <p:blipFill>
          <a:blip r:embed="rId2" cstate="print"/>
          <a:srcRect t="30580" r="12773" b="7258"/>
          <a:stretch>
            <a:fillRect/>
          </a:stretch>
        </p:blipFill>
        <p:spPr bwMode="auto">
          <a:xfrm>
            <a:off x="323527" y="3169771"/>
            <a:ext cx="4896545" cy="3427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0" name="Picture 2" descr="Смайлик= - 20 Января 2011 - Son Mond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90" t="10538" r="3758" b="6780"/>
          <a:stretch>
            <a:fillRect/>
          </a:stretch>
        </p:blipFill>
        <p:spPr bwMode="auto">
          <a:xfrm>
            <a:off x="5490391" y="3645024"/>
            <a:ext cx="3402089" cy="302947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504" y="-14643"/>
            <a:ext cx="878497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lnSpc>
                <a:spcPct val="115000"/>
              </a:lnSpc>
              <a:spcAft>
                <a:spcPts val="0"/>
              </a:spcAft>
            </a:pPr>
            <a:r>
              <a:rPr lang="ru-RU" sz="3200" u="sng" dirty="0">
                <a:latin typeface="Times New Roman"/>
                <a:ea typeface="Times New Roman"/>
              </a:rPr>
              <a:t>Приоритетные направления </a:t>
            </a:r>
            <a:r>
              <a:rPr lang="ru-RU" sz="3200" u="sng" dirty="0" smtClean="0">
                <a:latin typeface="Times New Roman"/>
                <a:ea typeface="Times New Roman"/>
              </a:rPr>
              <a:t> районной профильной смены:</a:t>
            </a:r>
            <a:endParaRPr lang="ru-RU" sz="2000" u="sng" dirty="0" smtClean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3200" dirty="0" smtClean="0">
                <a:latin typeface="Times New Roman"/>
                <a:ea typeface="Times New Roman"/>
              </a:rPr>
              <a:t>социально-культурное;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3200" dirty="0" smtClean="0">
                <a:latin typeface="Times New Roman"/>
                <a:ea typeface="Times New Roman"/>
              </a:rPr>
              <a:t>духовно-нравственное</a:t>
            </a:r>
            <a:r>
              <a:rPr lang="ru-RU" sz="3200" dirty="0">
                <a:latin typeface="Times New Roman"/>
                <a:ea typeface="Times New Roman"/>
              </a:rPr>
              <a:t>;</a:t>
            </a:r>
            <a:endParaRPr lang="ru-RU" sz="28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3200" dirty="0">
                <a:latin typeface="Times New Roman"/>
                <a:ea typeface="Times New Roman"/>
              </a:rPr>
              <a:t>спортивно-оздоровительное.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85" y="980728"/>
            <a:ext cx="2882900" cy="2809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Загрузка картинки: рисунок, дети, детство, рисование, фантазия, смех / 367638 - bestforce.ru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04" r="10947"/>
          <a:stretch>
            <a:fillRect/>
          </a:stretch>
        </p:blipFill>
        <p:spPr bwMode="auto">
          <a:xfrm>
            <a:off x="395536" y="4488659"/>
            <a:ext cx="3168352" cy="21260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1-ый </a:t>
            </a:r>
            <a:r>
              <a:rPr lang="ru-RU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«Все делаем сами». </a:t>
            </a:r>
            <a:endParaRPr lang="ru-RU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KdWD13ewOu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4000" contrast="4000"/>
          </a:blip>
          <a:srcRect l="696" t="22243" r="19257" b="35993"/>
          <a:stretch>
            <a:fillRect/>
          </a:stretch>
        </p:blipFill>
        <p:spPr bwMode="auto">
          <a:xfrm>
            <a:off x="4373623" y="4308639"/>
            <a:ext cx="4612573" cy="2486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C:\Users\user\Desktop\P6268544.JPG"/>
          <p:cNvPicPr>
            <a:picLocks noChangeAspect="1" noChangeArrowheads="1"/>
          </p:cNvPicPr>
          <p:nvPr/>
        </p:nvPicPr>
        <p:blipFill>
          <a:blip r:embed="rId4" cstate="print"/>
          <a:srcRect t="17244" b="7509"/>
          <a:stretch>
            <a:fillRect/>
          </a:stretch>
        </p:blipFill>
        <p:spPr bwMode="auto">
          <a:xfrm>
            <a:off x="209441" y="1124744"/>
            <a:ext cx="5538296" cy="3125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0" name="Picture 2" descr="x_82fb81df.jpg - Просмотр картинки - Хостинг картинок и изображений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740" r="22962"/>
          <a:stretch>
            <a:fillRect/>
          </a:stretch>
        </p:blipFill>
        <p:spPr bwMode="auto">
          <a:xfrm>
            <a:off x="6372200" y="812450"/>
            <a:ext cx="2592288" cy="3165232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4-06-23 12.17.58.jpg"/>
          <p:cNvPicPr>
            <a:picLocks noChangeAspect="1" noChangeArrowheads="1"/>
          </p:cNvPicPr>
          <p:nvPr/>
        </p:nvPicPr>
        <p:blipFill>
          <a:blip r:embed="rId2" cstate="print"/>
          <a:srcRect t="11594"/>
          <a:stretch>
            <a:fillRect/>
          </a:stretch>
        </p:blipFill>
        <p:spPr bwMode="auto">
          <a:xfrm>
            <a:off x="107504" y="188640"/>
            <a:ext cx="3312368" cy="4392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user\Desktop\2014-06-23 12.19.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996952"/>
            <a:ext cx="5378550" cy="3586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8" name="Picture 4" descr="Children With Musical Instruments Фотография, картинки, изображения и сток-фотография без роялти. Image 6810779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3922614"/>
            <a:ext cx="2376264" cy="2935385"/>
          </a:xfrm>
          <a:prstGeom prst="rect">
            <a:avLst/>
          </a:prstGeom>
          <a:noFill/>
        </p:spPr>
      </p:pic>
      <p:pic>
        <p:nvPicPr>
          <p:cNvPr id="16390" name="Picture 6" descr="Children Playing Cartoon Picture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1"/>
              </a:clrFrom>
              <a:clrTo>
                <a:srgbClr val="FDFDF1">
                  <a:alpha val="0"/>
                </a:srgbClr>
              </a:clrTo>
            </a:clrChange>
          </a:blip>
          <a:srcRect l="2439" r="4892"/>
          <a:stretch>
            <a:fillRect/>
          </a:stretch>
        </p:blipFill>
        <p:spPr bwMode="auto">
          <a:xfrm>
            <a:off x="4139952" y="0"/>
            <a:ext cx="4320480" cy="31206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2-ой «Я - не волшебник, я только учусь!».</a:t>
            </a:r>
            <a:endParaRPr lang="ru-RU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YK8oS2mXEs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39" t="6678"/>
          <a:stretch>
            <a:fillRect/>
          </a:stretch>
        </p:blipFill>
        <p:spPr bwMode="auto">
          <a:xfrm>
            <a:off x="12820" y="1459883"/>
            <a:ext cx="4673943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2" name="Picture 2" descr="А ты записался на &quot;Лидер Star&quot;?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683568" y="4928099"/>
            <a:ext cx="2688299" cy="2016224"/>
          </a:xfrm>
          <a:prstGeom prst="rect">
            <a:avLst/>
          </a:prstGeom>
        </p:spPr>
      </p:pic>
      <p:pic>
        <p:nvPicPr>
          <p:cNvPr id="5" name="Picture 2" descr="C:\Users\user\Desktop\D49tw2WGAJQ.jpg"/>
          <p:cNvPicPr>
            <a:picLocks noChangeAspect="1" noChangeArrowheads="1"/>
          </p:cNvPicPr>
          <p:nvPr/>
        </p:nvPicPr>
        <p:blipFill>
          <a:blip r:embed="rId4" cstate="print"/>
          <a:srcRect t="8403" r="11030"/>
          <a:stretch>
            <a:fillRect/>
          </a:stretch>
        </p:blipFill>
        <p:spPr bwMode="auto">
          <a:xfrm>
            <a:off x="4538821" y="3152071"/>
            <a:ext cx="4600252" cy="3552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6" name="Picture 6" descr="Fard International Consulting 7 Leadership Lies You Need to Stop Believi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1052736"/>
            <a:ext cx="2520280" cy="1984721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nqeaH1Pd4cc.jpg"/>
          <p:cNvPicPr>
            <a:picLocks noChangeAspect="1" noChangeArrowheads="1"/>
          </p:cNvPicPr>
          <p:nvPr/>
        </p:nvPicPr>
        <p:blipFill>
          <a:blip r:embed="rId2" cstate="print"/>
          <a:srcRect l="6941" t="7713"/>
          <a:stretch>
            <a:fillRect/>
          </a:stretch>
        </p:blipFill>
        <p:spPr bwMode="auto">
          <a:xfrm>
            <a:off x="179512" y="188640"/>
            <a:ext cx="5328592" cy="3963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C:\Users\user\Desktop\OalgHd7uFuQ.jpg"/>
          <p:cNvPicPr>
            <a:picLocks noChangeAspect="1" noChangeArrowheads="1"/>
          </p:cNvPicPr>
          <p:nvPr/>
        </p:nvPicPr>
        <p:blipFill>
          <a:blip r:embed="rId3" cstate="print"/>
          <a:srcRect t="3582" r="7306"/>
          <a:stretch>
            <a:fillRect/>
          </a:stretch>
        </p:blipFill>
        <p:spPr bwMode="auto">
          <a:xfrm>
            <a:off x="4175448" y="2780928"/>
            <a:ext cx="4968552" cy="3876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40" name="Picture 4" descr="Ответы@Mail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0"/>
            <a:ext cx="2792145" cy="2736303"/>
          </a:xfrm>
          <a:prstGeom prst="rect">
            <a:avLst/>
          </a:prstGeom>
          <a:noFill/>
        </p:spPr>
      </p:pic>
      <p:pic>
        <p:nvPicPr>
          <p:cNvPr id="14342" name="Picture 6" descr="День города с Планетарием! Новосибирский планетарий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3501008"/>
            <a:ext cx="2304256" cy="326310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242</Words>
  <Application>Microsoft Office PowerPoint</Application>
  <PresentationFormat>Экран (4:3)</PresentationFormat>
  <Paragraphs>32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г. Новосибирск, Дзержинский район МБОУ СОШ №96 с углубленным изучением английского языка Районная профильная смена «Путь к успеху!» </vt:lpstr>
      <vt:lpstr>Цель: создание благоприятных условий для развития лидерских качеств, творческих способностей, а также навыков конструктивного взаимодействия у учащихся. </vt:lpstr>
      <vt:lpstr>Презентация PowerPoint</vt:lpstr>
      <vt:lpstr>Презентация PowerPoint</vt:lpstr>
      <vt:lpstr>Презентация PowerPoint</vt:lpstr>
      <vt:lpstr>День 1-ый «Все делаем сами». </vt:lpstr>
      <vt:lpstr>Презентация PowerPoint</vt:lpstr>
      <vt:lpstr>День 2-ой «Я - не волшебник, я только учусь!».</vt:lpstr>
      <vt:lpstr>Презентация PowerPoint</vt:lpstr>
      <vt:lpstr>Презентация PowerPoint</vt:lpstr>
      <vt:lpstr>День 3-ий «Наш любимый город». </vt:lpstr>
      <vt:lpstr>День 4-ый «Игра - дело серьёзное».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5-ый «Профи '14». 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профильной смены «Путь к успеху» педагогами МБОУ СОШ № 96 города Новосибирска</dc:title>
  <dc:creator>user</dc:creator>
  <cp:lastModifiedBy>Джина</cp:lastModifiedBy>
  <cp:revision>51</cp:revision>
  <dcterms:created xsi:type="dcterms:W3CDTF">2014-08-06T14:02:53Z</dcterms:created>
  <dcterms:modified xsi:type="dcterms:W3CDTF">2014-09-21T07:53:41Z</dcterms:modified>
</cp:coreProperties>
</file>