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spPr>
            <a:gradFill flip="none" rotWithShape="1"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0" scaled="0"/>
              <a:tileRect/>
            </a:gradFill>
            <a:ln w="34925">
              <a:gradFill>
                <a:gsLst>
                  <a:gs pos="0">
                    <a:schemeClr val="accent2">
                      <a:lumMod val="50000"/>
                    </a:schemeClr>
                  </a:gs>
                  <a:gs pos="50000">
                    <a:srgbClr val="4F81BD">
                      <a:tint val="44500"/>
                      <a:satMod val="160000"/>
                    </a:srgb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</a:ln>
          </c:spPr>
          <c:dLbls>
            <c:txPr>
              <a:bodyPr/>
              <a:lstStyle/>
              <a:p>
                <a:pPr>
                  <a:defRPr sz="1500" b="1" i="0" baseline="0"/>
                </a:pPr>
                <a:endParaRPr lang="ru-RU"/>
              </a:p>
            </c:txPr>
            <c:showVal val="1"/>
          </c:dLbls>
          <c:cat>
            <c:strRef>
              <c:f>Лист1!$A$1:$A$3</c:f>
              <c:strCache>
                <c:ptCount val="3"/>
                <c:pt idx="0">
                  <c:v>Что такое права человека?</c:v>
                </c:pt>
                <c:pt idx="1">
                  <c:v>Какаие права Вы знаете?</c:v>
                </c:pt>
                <c:pt idx="2">
                  <c:v>Назовите документы по правам человека.</c:v>
                </c:pt>
              </c:strCache>
            </c:strRef>
          </c:cat>
          <c:val>
            <c:numRef>
              <c:f>Лист1!$B$1:$B$3</c:f>
              <c:numCache>
                <c:formatCode>0%</c:formatCode>
                <c:ptCount val="3"/>
                <c:pt idx="0">
                  <c:v>0.32</c:v>
                </c:pt>
                <c:pt idx="1">
                  <c:v>0.48</c:v>
                </c:pt>
                <c:pt idx="2">
                  <c:v>0.18</c:v>
                </c:pt>
              </c:numCache>
            </c:numRef>
          </c:val>
        </c:ser>
        <c:axId val="61123200"/>
        <c:axId val="61240064"/>
      </c:barChart>
      <c:catAx>
        <c:axId val="6112320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 i="1" baseline="0"/>
            </a:pPr>
            <a:endParaRPr lang="ru-RU"/>
          </a:p>
        </c:txPr>
        <c:crossAx val="61240064"/>
        <c:crosses val="autoZero"/>
        <c:auto val="1"/>
        <c:lblAlgn val="ctr"/>
        <c:lblOffset val="100"/>
      </c:catAx>
      <c:valAx>
        <c:axId val="61240064"/>
        <c:scaling>
          <c:orientation val="minMax"/>
        </c:scaling>
        <c:axPos val="l"/>
        <c:numFmt formatCode="0%" sourceLinked="1"/>
        <c:tickLblPos val="nextTo"/>
        <c:txPr>
          <a:bodyPr/>
          <a:lstStyle/>
          <a:p>
            <a:pPr>
              <a:defRPr sz="1100" b="1" i="0" baseline="0"/>
            </a:pPr>
            <a:endParaRPr lang="ru-RU"/>
          </a:p>
        </c:txPr>
        <c:crossAx val="61123200"/>
        <c:crosses val="autoZero"/>
        <c:crossBetween val="between"/>
      </c:valAx>
    </c:plotArea>
    <c:plotVisOnly val="1"/>
  </c:chart>
  <c:spPr>
    <a:ln>
      <a:gradFill>
        <a:gsLst>
          <a:gs pos="0">
            <a:schemeClr val="accent1">
              <a:tint val="66000"/>
              <a:satMod val="16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09E8C-9FB4-4999-8D6C-77FD2BAF760D}" type="datetimeFigureOut">
              <a:rPr lang="ru-RU" smtClean="0"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B5A29-BC4A-4115-A261-163D5FD87F5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latin typeface="Comic Sans MS" pitchFamily="66" charset="0"/>
              </a:rPr>
              <a:t>Социологический опрос</a:t>
            </a:r>
            <a:endParaRPr lang="ru-RU" sz="4000" b="1" dirty="0">
              <a:latin typeface="Comic Sans MS" pitchFamily="66" charset="0"/>
            </a:endParaRPr>
          </a:p>
        </p:txBody>
      </p:sp>
      <p:pic>
        <p:nvPicPr>
          <p:cNvPr id="6" name="Рисунок 5" descr="карандаш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611510">
            <a:off x="6924525" y="463269"/>
            <a:ext cx="1850479" cy="928668"/>
          </a:xfrm>
          <a:prstGeom prst="rect">
            <a:avLst/>
          </a:prstGeom>
        </p:spPr>
      </p:pic>
      <p:pic>
        <p:nvPicPr>
          <p:cNvPr id="1026" name="Picture 2" descr="C:\Users\Владелец\Desktop\101MSDCF\DSC0783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4077072"/>
            <a:ext cx="3414960" cy="2561447"/>
          </a:xfrm>
          <a:prstGeom prst="rect">
            <a:avLst/>
          </a:prstGeom>
          <a:noFill/>
        </p:spPr>
      </p:pic>
      <p:graphicFrame>
        <p:nvGraphicFramePr>
          <p:cNvPr id="9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4906888" cy="2692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omic Sans MS" pitchFamily="66" charset="0"/>
              </a:rPr>
              <a:t>Проблема -</a:t>
            </a:r>
            <a:r>
              <a:rPr lang="ru-RU" dirty="0" smtClean="0">
                <a:latin typeface="Comic Sans MS" pitchFamily="66" charset="0"/>
              </a:rPr>
              <a:t>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>
                <a:latin typeface="Comic Sans MS" pitchFamily="66" charset="0"/>
              </a:rPr>
              <a:t>незнание документов о правах человека.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о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06240" y="3063240"/>
            <a:ext cx="3030056" cy="3030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496944" cy="1224136"/>
          </a:xfrm>
          <a:scene3d>
            <a:camera prst="orthographicFront"/>
            <a:lightRig rig="threePt" dir="t"/>
          </a:scene3d>
          <a:sp3d contourW="82550">
            <a:contourClr>
              <a:srgbClr val="FF0000"/>
            </a:contourClr>
          </a:sp3d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 люди рождаются свободными и равными, все имеют одинаковые достоинства и права.  </a:t>
            </a:r>
          </a:p>
        </p:txBody>
      </p:sp>
      <p:pic>
        <p:nvPicPr>
          <p:cNvPr id="5" name="Рисунок 4" descr="Ес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3068960"/>
            <a:ext cx="1661023" cy="2819167"/>
          </a:xfrm>
          <a:prstGeom prst="rect">
            <a:avLst/>
          </a:prstGeom>
        </p:spPr>
      </p:pic>
      <p:pic>
        <p:nvPicPr>
          <p:cNvPr id="6" name="Рисунок 5" descr="Я Ты Он Она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2080" y="3126421"/>
            <a:ext cx="3109850" cy="3329739"/>
          </a:xfrm>
          <a:prstGeom prst="rect">
            <a:avLst/>
          </a:prstGeom>
        </p:spPr>
      </p:pic>
      <p:pic>
        <p:nvPicPr>
          <p:cNvPr id="7" name="Рисунок 6" descr="Солнце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934325" y="0"/>
            <a:ext cx="1209675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24</Words>
  <Application>Microsoft Office PowerPoint</Application>
  <PresentationFormat>Экран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Социологический опрос</vt:lpstr>
      <vt:lpstr>Проблема - 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Владелец</cp:lastModifiedBy>
  <cp:revision>12</cp:revision>
  <dcterms:created xsi:type="dcterms:W3CDTF">2012-11-12T01:57:21Z</dcterms:created>
  <dcterms:modified xsi:type="dcterms:W3CDTF">2012-11-12T04:02:54Z</dcterms:modified>
</cp:coreProperties>
</file>