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63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4C95E-2E63-41E7-A79E-A8216FD84207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74AA7-24F2-480B-9FE0-E5B426A69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5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AA7-24F2-480B-9FE0-E5B426A69E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6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AA7-24F2-480B-9FE0-E5B426A69E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09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74AA7-24F2-480B-9FE0-E5B426A69EB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7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4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1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662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2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1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45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3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99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0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6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80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8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0"/>
            <a:r>
              <a:rPr lang="ru-RU" dirty="0" smtClean="0"/>
              <a:t>Второй уровень</a:t>
            </a:r>
          </a:p>
          <a:p>
            <a:pPr lvl="1"/>
            <a:r>
              <a:rPr lang="ru-RU" dirty="0" smtClean="0"/>
              <a:t>Третий уровень</a:t>
            </a:r>
          </a:p>
          <a:p>
            <a:pPr lvl="2"/>
            <a:r>
              <a:rPr lang="ru-RU" dirty="0" smtClean="0"/>
              <a:t>Четвертый уровень</a:t>
            </a:r>
          </a:p>
          <a:p>
            <a:pPr lvl="3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AE19A9-5005-4A98-997F-61374D02E5AD}" type="datetimeFigureOut">
              <a:rPr lang="ru-RU" smtClean="0"/>
              <a:t>03.08.2018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C52486-0063-467C-8CB7-617FBEB20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5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Gabriola" panose="04040605051002020D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Gabriola" panose="04040605051002020D02" pitchFamily="8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9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1" y="160638"/>
            <a:ext cx="9370069" cy="2706129"/>
          </a:xfrm>
        </p:spPr>
        <p:txBody>
          <a:bodyPr>
            <a:normAutofit/>
          </a:bodyPr>
          <a:lstStyle/>
          <a:p>
            <a:r>
              <a:rPr lang="ru-RU" sz="6600" b="1" dirty="0"/>
              <a:t>Л</a:t>
            </a:r>
            <a:r>
              <a:rPr lang="ru-RU" sz="6600" b="1" dirty="0" smtClean="0"/>
              <a:t>егенда об </a:t>
            </a:r>
            <a:r>
              <a:rPr lang="ru-RU" sz="6600" b="1" dirty="0" err="1" smtClean="0"/>
              <a:t>Аанге</a:t>
            </a:r>
            <a:r>
              <a:rPr lang="ru-RU" sz="6600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1692876"/>
            <a:ext cx="8974653" cy="1606378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chemeClr val="tx1"/>
                </a:solidFill>
              </a:rPr>
              <a:t>Квест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7" y="226082"/>
            <a:ext cx="1827707" cy="22699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2789" y="3299254"/>
            <a:ext cx="4312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anose="04040605051002020D02" pitchFamily="82" charset="0"/>
              </a:rPr>
              <a:t>Авторы:</a:t>
            </a:r>
          </a:p>
          <a:p>
            <a:r>
              <a:rPr lang="ru-RU" sz="3200" dirty="0" smtClean="0">
                <a:latin typeface="Gabriola" panose="04040605051002020D02" pitchFamily="82" charset="0"/>
              </a:rPr>
              <a:t>Марченко Валерия</a:t>
            </a:r>
          </a:p>
          <a:p>
            <a:r>
              <a:rPr lang="ru-RU" sz="3200" dirty="0" smtClean="0">
                <a:latin typeface="Gabriola" panose="04040605051002020D02" pitchFamily="82" charset="0"/>
              </a:rPr>
              <a:t>Морозова Анастасия</a:t>
            </a:r>
            <a:endParaRPr lang="ru-RU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196" y="0"/>
            <a:ext cx="4584355" cy="380588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Педагогическая задача: Создать условия для реализации творческого потенциала и развитие лидерских качеств.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4" y="75134"/>
            <a:ext cx="1902940" cy="236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943600" y="1161142"/>
            <a:ext cx="6248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Оказавшись на угольном острове, дети должны добраться с помощью </a:t>
            </a:r>
            <a:r>
              <a:rPr lang="en-US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QR</a:t>
            </a:r>
            <a:r>
              <a:rPr lang="ru-RU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-кодов до спрятанного письма от </a:t>
            </a:r>
            <a:r>
              <a:rPr lang="ru-RU" sz="3600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Аанга</a:t>
            </a:r>
            <a:r>
              <a:rPr lang="ru-RU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.</a:t>
            </a:r>
          </a:p>
          <a:p>
            <a:endParaRPr lang="ru-RU" sz="20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2" y="0"/>
            <a:ext cx="1590685" cy="19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0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5" y="263152"/>
            <a:ext cx="1698368" cy="2109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70108" y="135924"/>
            <a:ext cx="41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14787" y="-73237"/>
            <a:ext cx="41125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Gabriola" panose="04040605051002020D02" pitchFamily="82" charset="0"/>
              </a:rPr>
              <a:t>Ход игры:</a:t>
            </a:r>
          </a:p>
          <a:p>
            <a:r>
              <a:rPr lang="ru-RU" sz="3600" dirty="0" smtClean="0">
                <a:latin typeface="Gabriola" panose="04040605051002020D02" pitchFamily="82" charset="0"/>
              </a:rPr>
              <a:t>Отряд делятся  команды. Для перехода от точки к точке дети используют </a:t>
            </a:r>
            <a:r>
              <a:rPr lang="en-US" sz="3600" dirty="0" smtClean="0">
                <a:latin typeface="Gabriola" panose="04040605051002020D02" pitchFamily="82" charset="0"/>
              </a:rPr>
              <a:t>QR-</a:t>
            </a:r>
            <a:r>
              <a:rPr lang="ru-RU" sz="3600" dirty="0" smtClean="0">
                <a:latin typeface="Gabriola" panose="04040605051002020D02" pitchFamily="82" charset="0"/>
              </a:rPr>
              <a:t>коды,  выполняют задания спрятанные на зашифрованной территории.</a:t>
            </a:r>
          </a:p>
          <a:p>
            <a:r>
              <a:rPr lang="ru-RU" sz="3600" dirty="0" smtClean="0">
                <a:latin typeface="Gabriola" panose="04040605051002020D02" pitchFamily="82" charset="0"/>
              </a:rPr>
              <a:t> Команда нашедшая письмо от </a:t>
            </a:r>
            <a:r>
              <a:rPr lang="ru-RU" sz="3600" dirty="0" err="1" smtClean="0">
                <a:latin typeface="Gabriola" panose="04040605051002020D02" pitchFamily="82" charset="0"/>
              </a:rPr>
              <a:t>Аанга</a:t>
            </a:r>
            <a:r>
              <a:rPr lang="ru-RU" sz="3600" dirty="0" smtClean="0">
                <a:latin typeface="Gabriola" panose="04040605051002020D02" pitchFamily="82" charset="0"/>
              </a:rPr>
              <a:t> и становятся победителям, получают призы</a:t>
            </a:r>
            <a:endParaRPr lang="ru-RU" sz="3600" dirty="0">
              <a:latin typeface="Gabriola" panose="04040605051002020D02" pitchFamily="8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738"/>
            <a:ext cx="4014786" cy="35153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301" y="0"/>
            <a:ext cx="4043325" cy="31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0" y="0"/>
            <a:ext cx="121983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6527" y="164823"/>
            <a:ext cx="5957887" cy="6296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заданий для первой команды: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86113" y="957263"/>
            <a:ext cx="5392526" cy="59151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/>
              <a:t>1. Повторить сцену с картинки из </a:t>
            </a:r>
            <a:r>
              <a:rPr lang="ru-RU" sz="2800" dirty="0" smtClean="0"/>
              <a:t>мультсериала;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2. Сделать живой иероглиф ( повторить его с картинки</a:t>
            </a:r>
            <a:r>
              <a:rPr lang="ru-RU" sz="2800" dirty="0" smtClean="0"/>
              <a:t>);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3. Расшифровать предложение, которое им оставил </a:t>
            </a:r>
            <a:r>
              <a:rPr lang="ru-RU" sz="2800" dirty="0" err="1"/>
              <a:t>Аанг</a:t>
            </a:r>
            <a:r>
              <a:rPr lang="ru-RU" sz="2800" dirty="0"/>
              <a:t> с помощью китайской </a:t>
            </a:r>
            <a:r>
              <a:rPr lang="ru-RU" sz="2800" dirty="0" smtClean="0"/>
              <a:t>клавиатуры;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4. Изобразить 4 </a:t>
            </a:r>
            <a:r>
              <a:rPr lang="ru-RU" sz="2800" dirty="0" smtClean="0"/>
              <a:t>стихии;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5. Сделать костюм </a:t>
            </a:r>
            <a:r>
              <a:rPr lang="ru-RU" sz="2800" dirty="0" err="1"/>
              <a:t>Аанга</a:t>
            </a:r>
            <a:r>
              <a:rPr lang="ru-RU" sz="2800" dirty="0"/>
              <a:t> из мусорного </a:t>
            </a:r>
            <a:r>
              <a:rPr lang="ru-RU" sz="2800" dirty="0" smtClean="0"/>
              <a:t>пакета;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6. Сопоставить картинки героев и их </a:t>
            </a:r>
            <a:r>
              <a:rPr lang="ru-RU" sz="2800" dirty="0" smtClean="0"/>
              <a:t>имена;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7. Найти письмо от </a:t>
            </a:r>
            <a:r>
              <a:rPr lang="ru-RU" sz="2800" dirty="0" err="1" smtClean="0"/>
              <a:t>Аанга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D:\Documents\УМЦ\Рабочий стол\1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" y="4346388"/>
            <a:ext cx="3068955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088" y="-542925"/>
            <a:ext cx="3490912" cy="3000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3075" cy="2164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5" y="1689099"/>
            <a:ext cx="3876675" cy="516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117</TotalTime>
  <Words>97</Words>
  <Application>Microsoft Office PowerPoint</Application>
  <PresentationFormat>Широкоэкранный</PresentationFormat>
  <Paragraphs>16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Gabriola</vt:lpstr>
      <vt:lpstr>Капля</vt:lpstr>
      <vt:lpstr>Легенда об Аанге   </vt:lpstr>
      <vt:lpstr>Педагогическая задача: Создать условия для реализации творческого потенциала и развитие лидерских качеств.</vt:lpstr>
      <vt:lpstr>Презентация PowerPoint</vt:lpstr>
      <vt:lpstr>Презентация PowerPoint</vt:lpstr>
      <vt:lpstr>Список заданий для первой команды: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2018-08-03T02:06:44Z</dcterms:created>
  <dcterms:modified xsi:type="dcterms:W3CDTF">2018-08-03T04:03:47Z</dcterms:modified>
</cp:coreProperties>
</file>