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1" r:id="rId11"/>
    <p:sldId id="265" r:id="rId12"/>
    <p:sldId id="267" r:id="rId13"/>
    <p:sldId id="268" r:id="rId14"/>
    <p:sldId id="266" r:id="rId15"/>
    <p:sldId id="269" r:id="rId16"/>
    <p:sldId id="270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98" d="100"/>
          <a:sy n="98" d="100"/>
        </p:scale>
        <p:origin x="-2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0F10C3-EFF3-415F-AEDC-C0440FA60154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3008DC-6F2E-48F8-A46B-524955AF8A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00595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008DC-6F2E-48F8-A46B-524955AF8A40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98207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4C71EC6-210F-42DE-9C53-41977AD35B3D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1849155"/>
            <a:ext cx="78488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Семейный архив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«Имена опаленные 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войной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2800" b="1" dirty="0"/>
              <a:t>Подвигами прадедов </a:t>
            </a:r>
            <a:r>
              <a:rPr lang="ru-RU" sz="2800" b="1" dirty="0" smtClean="0"/>
              <a:t>гордимся!!!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79712" y="5376991"/>
            <a:ext cx="51125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СОШ №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190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Советский район</a:t>
            </a:r>
          </a:p>
          <a:p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Новосибирск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05.02.2015г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31640" y="188640"/>
            <a:ext cx="69127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11-я Городская научно–практическая конференция руководителей музеев образовательных учреждений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31640" y="3136776"/>
            <a:ext cx="676875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Авторы: </a:t>
            </a:r>
          </a:p>
          <a:p>
            <a:pPr marL="342900" indent="-342900">
              <a:buAutoNum type="arabicPeriod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Ерохина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Александра ученица 9класса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член совета музея.</a:t>
            </a:r>
          </a:p>
          <a:p>
            <a:pPr marL="342900" indent="-342900">
              <a:buAutoNum type="arabicPeriod" startAt="2"/>
            </a:pP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Горскина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Валентина Николаевна – руководитель музея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«Боевой Славы авиации»</a:t>
            </a:r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621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8568952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за период пребывания на фронте им произведено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185 </a:t>
            </a: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самолетовылетов с налетом 132 часов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из них на бомбардировку войск противника </a:t>
            </a: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51 вылет, на оперативную связь 117 вылетов, на разведку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районов занятых противником 3 вылета, на разбрасывание листовок в тылу врага 6 вылетов, на переброску вооружения, боеприпасов и людей  с посадкой в расположении наших частей в тылу врага 8 вылетов. 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период боевых вылетов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 </a:t>
            </a:r>
            <a:r>
              <a:rPr lang="ru-RU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сброшено</a:t>
            </a: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головы немецких войск </a:t>
            </a:r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sz="2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592 авиабомбы, разрушено: а) построек -35 с живой силой, б) создано -7 очагов пожаров со взрывами, в) уничтожено автомашин -3. 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сброшено листовок -85000 экземпляров. </a:t>
            </a:r>
          </a:p>
        </p:txBody>
      </p:sp>
    </p:spTree>
    <p:extLst>
      <p:ext uri="{BB962C8B-B14F-4D97-AF65-F5344CB8AC3E}">
        <p14:creationId xmlns:p14="http://schemas.microsoft.com/office/powerpoint/2010/main" xmlns="" val="349327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rusorden.ru/content/image/su/o4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3075924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5" descr="http://9may-spasibo-im.ucoz.ru/_ph/1/2/6079124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052736"/>
            <a:ext cx="2253602" cy="3516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4365104"/>
            <a:ext cx="41764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Достоин второй правительственной награды ордена  «Красное знамя».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Командир 5вд.ОАЭС ЗУА.   капитан 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Работнов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  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июня 1943г.»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076056" y="5057601"/>
            <a:ext cx="40679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 орденом «Отечественной войны 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715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256" y="188640"/>
            <a:ext cx="889248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Бабушка рассказывала: «Они жили тогда в д. Николаевка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Дятьковского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в Орловской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области.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Фашисты напали внезапно,  никто не успел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скрыться,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ночью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выгнали  из домов всех без исключения и стариков и женщин с малыми детьми   и погнали  по направлению к деревне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Матреновка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где была железная дорога. Бабушка Вера 12 лет, брат  Михаил 14лет и их мама Сенина Мария Гавриловна тоже оказались в этой колонне.  Она на всю жизнь запомнила ту дорогу, по которой их гнали, как убивали тех, кто не мог идти, как расстреливали тех женщин, чьи мужья и отцы ушли в партизаны. Шли довольно долго, но им повезло,  на подходе к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Матреновке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завязался бой с партизанами и их отбили у немцев. Кто то был отправлен в тыл по железной дороге, а некоторые,  в том числе и их прабабушка Мария Гавриловна с детьми  решила вернуться  назад в свою деревню, где был дом.  Они шли целый год, скрывались в лесу, жили в землянках, холод, голод и гниющие болячки шли с ними рука об руку. </a:t>
            </a:r>
          </a:p>
        </p:txBody>
      </p:sp>
    </p:spTree>
    <p:extLst>
      <p:ext uri="{BB962C8B-B14F-4D97-AF65-F5344CB8AC3E}">
        <p14:creationId xmlns:p14="http://schemas.microsoft.com/office/powerpoint/2010/main" xmlns="" val="287179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028342"/>
            <a:ext cx="806489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ошли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дальше в свою деревню, но нашли там только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обгорелые срубы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торчащие печные трубы да кое-где вырытые землянки. Оказывается, немцы сожгли д. Николаевку.  И их семья отправилась в д. Старь, где был завод.  Бабушка Вера  прибавила себе лет и ее взяли работать на завод шлифовальщицей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стеклопродукции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 дали жилье в бараке. Территория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Бряньщины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очень сильно пострадала во время войны, но людей немцам сломить не удалось. Так и жили, работали и ждали писем от брата Ивана летчика с фронта, но вместо письма и встречи получили похоронку и орден  «Красное знамя». </a:t>
            </a:r>
          </a:p>
        </p:txBody>
      </p:sp>
    </p:spTree>
    <p:extLst>
      <p:ext uri="{BB962C8B-B14F-4D97-AF65-F5344CB8AC3E}">
        <p14:creationId xmlns:p14="http://schemas.microsoft.com/office/powerpoint/2010/main" xmlns="" val="255528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2344" y="260648"/>
            <a:ext cx="8424936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Выписка из именного списка № 96  безвозвратных потерь офицерского состава 11 ОПАН за период 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IX. по 1. X.1943г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/>
              <a:t>«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Сенин  Иван Андреевич  младший лейтенант, летчик-наблюдатель 11 ОРАП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командир, 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Летчик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сержант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Фортушный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(1919 г.р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 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21.9.43г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самолете ПЕ -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в районе Соблаго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Торопшинские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озера –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Колпачки.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Летчик и штурман Сенин погибли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Похоронены 600м. севернее дер. Рогово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Андреапольского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Калининской обл.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Жена –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Фортушная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Мария Тимофеевна Ставропольский край гор. Буденовка.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Мать – Сенина Мария Гавриловна Орловская обл.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Дятьковский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р., поселок Старь.  Извещение послано 29.9.43г. Командир 11 ОПАН подполковник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Лаухин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9375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260648"/>
            <a:ext cx="7200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Узнав о своем прадеде, я еще больше убедилась, что все в той войне были героями, мы должны помнить об этом и никому не позволять переписывать вехи истории на свой лад. 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главное сберечь эти завоевания свободы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DSCN156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492896"/>
            <a:ext cx="5457322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3693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2204864"/>
            <a:ext cx="613225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xmlns="" val="254469876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ветераны ВОВ -2014\фото о ветеранах\DSCN25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5268640" cy="395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ветераны ВОВ -2014\фото о ветеранах\DSCN25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974339"/>
            <a:ext cx="5124624" cy="384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5514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85068" y="332656"/>
            <a:ext cx="56794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Коврижко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Илья Павлович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Герой Советского Союза  награжден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медалью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«За Отвагу» пр. №29/и от 28.09.43.гв.сп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5312"/>
            <a:ext cx="3105556" cy="445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Рисунок 4" descr="http://podvignaroda.ru/img/awards/award14-s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4328" y="2149198"/>
            <a:ext cx="1280168" cy="2679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Рисунок 1" descr="http://podvignaroda.mil.ru/img/awards/award1-s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1209" y="2027971"/>
            <a:ext cx="1499944" cy="2851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http://www.rusorden.ru/content/image/su/o1a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271829"/>
            <a:ext cx="2054697" cy="2434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9" y="5229200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Звание Героя Советского Союза присвоено 15.01.1944г. награжден орденом Ленина и медалью «Золотая Звезда». Погиб 3.5.1945г </a:t>
            </a:r>
          </a:p>
        </p:txBody>
      </p:sp>
    </p:spTree>
    <p:extLst>
      <p:ext uri="{BB962C8B-B14F-4D97-AF65-F5344CB8AC3E}">
        <p14:creationId xmlns:p14="http://schemas.microsoft.com/office/powerpoint/2010/main" xmlns="" val="17391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387049" y="332656"/>
            <a:ext cx="151216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Подвиг:</a:t>
            </a:r>
            <a:endParaRPr kumimoji="0" lang="ru-RU" alt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3" name="Рисунок 2" descr="http://podvignaroda.ru/filter/filterimage?path=VS/001/033-0793756-0021/00000642_1.jpg&amp;id=150015190&amp;id1=fae672d6286b6dd3ca0cb325740156d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8296716" cy="531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7008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293018"/>
            <a:ext cx="56886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из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наградного листа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Коврижко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И. П.: </a:t>
            </a:r>
          </a:p>
        </p:txBody>
      </p:sp>
      <p:pic>
        <p:nvPicPr>
          <p:cNvPr id="4098" name="Рисунок 3" descr="http://podvignaroda.ru/filter/filterimage?path=VS/001/033-0793756-0021/00000642.jpg&amp;id=150015189&amp;id1=673908ed903b2f14a3e96ceb8553817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43445"/>
            <a:ext cx="3377083" cy="452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Рисунок 4" descr="http://podvignaroda.ru/filter/filterimage?path=VS/001/033-0793756-0021/00000643.jpg&amp;id=150015191&amp;id1=5bc5696418ce1454006c38ee5a40449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56043" y="1043444"/>
            <a:ext cx="3331085" cy="447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88712" y="5517232"/>
            <a:ext cx="81757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Достоин присвоения звания «Герой Советского Союза».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Командующий Армии Генерал Армии Рокоссовский   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окт. 1943г».</a:t>
            </a:r>
          </a:p>
        </p:txBody>
      </p:sp>
    </p:spTree>
    <p:extLst>
      <p:ext uri="{BB962C8B-B14F-4D97-AF65-F5344CB8AC3E}">
        <p14:creationId xmlns:p14="http://schemas.microsoft.com/office/powerpoint/2010/main" xmlns="" val="161743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125 0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4191" y="1218243"/>
            <a:ext cx="2771841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5517232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Коврижко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Пелагея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Афанасьевна  (13.10.1900г-21.01.1985г) и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Коврижко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Павел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Сегреевич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(умер в 1952г от ранений). </a:t>
            </a:r>
          </a:p>
        </p:txBody>
      </p:sp>
      <p:pic>
        <p:nvPicPr>
          <p:cNvPr id="5123" name="Picture 3" descr="126 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7523" y="1196751"/>
            <a:ext cx="2668953" cy="3866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&amp;Ncy;&amp;acy;&amp;gcy;&amp;rcy;&amp;ucy;&amp;dcy;&amp;ncy;&amp;ycy;&amp;jcy; &amp;zcy;&amp;ncy;&amp;acy;&amp;kcy; &quot;&amp;Gcy;&amp;Vcy;&amp;Acy;&amp;Rcy;&amp;Dcy;&amp;Icy;&amp;YAcy;&quot; &amp;ncy;&amp;acy; &amp;bcy;&amp;iecy;&amp;lcy;&amp;ocy;&amp;mcy; &amp;fcy;&amp;ocy;&amp;ncy;&amp;iecy;; &amp;fcy;&amp;ocy;&amp;tcy;&amp;ocy; 748731, &amp;fcy;&amp;ocy;&amp;tcy;&amp;ocy;&amp;gcy;&amp;rcy;&amp;acy;&amp;fcy; FotograFF. &amp;Fcy;&amp;ocy;&amp;tcy;&amp;ocy;&amp;bcy;&amp;acy;&amp;ncy;&amp;kcy; &amp;Lcy;&amp;ocy;&amp;rcy;&amp;icy; - &amp;Pcy;&amp;rcy;&amp;ocy;&amp;dcy;&amp;acy;&amp;zhcy;&amp;acy; &amp;fcy;&amp;ocy;&amp;tcy;&amp;ocy;&amp;gcy;&amp;rcy;&amp;acy;&amp;fcy;&amp;icy;&amp;jcy;, &amp;icy;&amp;lcy;&amp;lcy;&amp;yucy;&amp;scy;&amp;tcy;&amp;rcy;&amp;acy;&amp;tscy;&amp;icy;&amp;jcy; &amp;icy; &amp;icy;&amp;zcy;&amp;ocy;&amp;bcy;&amp;rcy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26356" y="1295965"/>
            <a:ext cx="2984518" cy="3666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47864" y="247614"/>
            <a:ext cx="18749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xmlns="" val="15298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123 0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88475" y="1524193"/>
            <a:ext cx="3687621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124 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521174"/>
            <a:ext cx="1726206" cy="275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0676" y="332656"/>
            <a:ext cx="1945759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35288" y="4567460"/>
            <a:ext cx="35512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Брат Владимир  Павлович  </a:t>
            </a:r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5.11.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1937)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32286" y="5805264"/>
            <a:ext cx="40141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сестра Нина Павловна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(22.06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1947г)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3429000"/>
            <a:ext cx="23397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Илья Павлович  </a:t>
            </a:r>
          </a:p>
          <a:p>
            <a:r>
              <a:rPr lang="ru-RU" sz="2000" b="1" dirty="0" smtClean="0"/>
              <a:t> </a:t>
            </a:r>
            <a:r>
              <a:rPr lang="ru-RU" sz="2000" b="1" dirty="0"/>
              <a:t>1923г </a:t>
            </a:r>
          </a:p>
        </p:txBody>
      </p:sp>
    </p:spTree>
    <p:extLst>
      <p:ext uri="{BB962C8B-B14F-4D97-AF65-F5344CB8AC3E}">
        <p14:creationId xmlns:p14="http://schemas.microsoft.com/office/powerpoint/2010/main" xmlns="" val="183272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728" y="292446"/>
            <a:ext cx="52556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Сенин Иван Андреевич 1923г.р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4041567" cy="544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Рисунок 4" descr="http://podvignaroda.ru/img/awards/award14-s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46435" y="1124744"/>
            <a:ext cx="1135970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72000" y="3532893"/>
            <a:ext cx="438337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медалью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«За отвагу» за образцовое выполнение боевых заданий командования в борьбе с немецким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фашизмом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/>
              <a:t>за </a:t>
            </a:r>
            <a:endParaRPr lang="en-US" sz="2400" b="1" dirty="0" smtClean="0"/>
          </a:p>
          <a:p>
            <a:r>
              <a:rPr lang="ru-RU" sz="2400" b="1" dirty="0" smtClean="0"/>
              <a:t>40 </a:t>
            </a:r>
            <a:r>
              <a:rPr lang="ru-RU" sz="2400" b="1" dirty="0"/>
              <a:t>боевых вылетов ночью и 35 вылетов днем </a:t>
            </a:r>
            <a:r>
              <a:rPr lang="ru-RU" sz="2400" b="1" dirty="0" smtClean="0"/>
              <a:t>на оперативную связь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351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2671" y="529415"/>
            <a:ext cx="4392123" cy="6152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45372" y="501528"/>
            <a:ext cx="4398628" cy="6152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4836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134</TotalTime>
  <Words>793</Words>
  <Application>Microsoft Office PowerPoint</Application>
  <PresentationFormat>Экран (4:3)</PresentationFormat>
  <Paragraphs>55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Базовая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Sveta</dc:creator>
  <cp:lastModifiedBy>Наталья Николаевна</cp:lastModifiedBy>
  <cp:revision>16</cp:revision>
  <dcterms:created xsi:type="dcterms:W3CDTF">2015-01-23T19:05:50Z</dcterms:created>
  <dcterms:modified xsi:type="dcterms:W3CDTF">2015-02-05T04:19:46Z</dcterms:modified>
</cp:coreProperties>
</file>