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D5F52E-7AC9-4751-812E-7B3D9160438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EE6E6B-ECB0-420D-BB41-6C0BC06A60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gafox/birth/deti-voiny-v-proizvedeniyah-sovetskih-pisatelei-detskie-knigi-o-voine-knigi" TargetMode="External"/><Relationship Id="rId2" Type="http://schemas.openxmlformats.org/officeDocument/2006/relationships/hyperlink" Target="http://www.rodb-v.ru/Great_Victory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chitatelskij-dnevnik.ru/kratkoe-soderzhanie/5-6-predlzhenij/semyanovskij-frontovoe-detstv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251604"/>
          </a:xfrm>
        </p:spPr>
        <p:txBody>
          <a:bodyPr/>
          <a:lstStyle/>
          <a:p>
            <a:pPr algn="ctr"/>
            <a:r>
              <a:rPr lang="ru-RU" sz="5400" dirty="0" smtClean="0"/>
              <a:t>Твои</a:t>
            </a:r>
            <a:r>
              <a:rPr lang="ru-RU" dirty="0" smtClean="0"/>
              <a:t> </a:t>
            </a:r>
            <a:r>
              <a:rPr lang="ru-RU" sz="5400" dirty="0" smtClean="0"/>
              <a:t>защитники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857760"/>
            <a:ext cx="7772400" cy="91440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Педагог-библиотекарь МБОУ СОШ № 8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Шабердина Юлия Олеговна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79016"/>
          </a:xfrm>
        </p:spPr>
        <p:txBody>
          <a:bodyPr>
            <a:normAutofit/>
          </a:bodyPr>
          <a:lstStyle/>
          <a:p>
            <a:r>
              <a:rPr lang="ru-RU" sz="2800" dirty="0">
                <a:effectLst/>
              </a:rPr>
              <a:t>Победа в Великой Отечественной войне – героический подвиг народа. Наряду с взрослыми мужчинами и женщинами выступают и дети. Маленькие герои внесли не меньший вклад в победу. До войны это были обыкновенные мальчишки и девчонки. Но в определенный час они показали, каким огромным может стать детское сердце, когда в нем разгорается любовь к Родине и ненависть к ее врагам.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Лев Кассиль, Макс </a:t>
            </a:r>
            <a:r>
              <a:rPr lang="ru-RU" sz="3200" dirty="0" err="1" smtClean="0"/>
              <a:t>Поляновский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«Улица младшего сына»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3571900" cy="46634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«</a:t>
            </a:r>
            <a:r>
              <a:rPr lang="ru-RU" i="1" dirty="0" smtClean="0"/>
              <a:t>Не так уж много на свете мальчиков, по имени которых названы целые улицы. И потому мы оба разом остановились на перекрестке, когда случайно прочли то, что написано на табличке, прибитой к стене углового дома…»</a:t>
            </a:r>
            <a:endParaRPr lang="ru-RU" i="1" dirty="0"/>
          </a:p>
        </p:txBody>
      </p:sp>
      <p:pic>
        <p:nvPicPr>
          <p:cNvPr id="1026" name="Picture 2" descr="F:\Новая папка\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928934"/>
            <a:ext cx="2334467" cy="328614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027" name="Picture 3" descr="F:\Новая папка\Волод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428736"/>
            <a:ext cx="2195510" cy="2719811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Валентина Осеева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«</a:t>
            </a:r>
            <a:r>
              <a:rPr lang="ru-RU" sz="3600" dirty="0" smtClean="0"/>
              <a:t>Васёк Трубачёв и его товарищи»</a:t>
            </a:r>
            <a:endParaRPr lang="ru-RU" sz="3600" dirty="0"/>
          </a:p>
        </p:txBody>
      </p:sp>
      <p:pic>
        <p:nvPicPr>
          <p:cNvPr id="2050" name="Picture 2" descr="F:\Новая папка\Васек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714480" y="1971679"/>
            <a:ext cx="3378220" cy="3768717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«Один раз Васек, пробираясь между сломанными подсолнухами, увидел солдата. Фашист проводил мальчика ленивым, равнодушным взглядом, но от этого взгляда у Васька долго ползали по спине мурашки».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Андрей Платонов </a:t>
            </a:r>
            <a:br>
              <a:rPr lang="ru-RU" sz="3600" dirty="0" smtClean="0"/>
            </a:br>
            <a:r>
              <a:rPr lang="ru-RU" sz="3600" dirty="0" smtClean="0"/>
              <a:t>«Маленький солдат»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     «На вид ребенку было лет десять, а одет он был как бывалый боец — в серую шинель, обношенную и прижавшуюся к его телу, в пилотку и в сапоги, пошитые, видно, по мерке на детскую ногу. Его маленькое лицо, худое, обветренное, но не истощенное, приспособленное и уже привычное к жизни…»</a:t>
            </a:r>
            <a:endParaRPr lang="ru-RU" i="1" dirty="0"/>
          </a:p>
        </p:txBody>
      </p:sp>
      <p:pic>
        <p:nvPicPr>
          <p:cNvPr id="3075" name="Picture 3" descr="F:\Новая папка\маленький солдат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571612"/>
            <a:ext cx="3271846" cy="236300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3074" name="Picture 2" descr="F:\Новая папка\Маленький солдат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500826" y="3143248"/>
            <a:ext cx="1928826" cy="3020332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Валентин Катаев «Сын полка»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«</a:t>
            </a:r>
            <a:r>
              <a:rPr lang="ru-RU" i="1" dirty="0" smtClean="0"/>
              <a:t>Среди людей часто попадаются храбрецы. Но только сознательная и страстная любовь к родине может сделать из храбреца героя».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F:\Новая папка\Сын полка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357297"/>
            <a:ext cx="1928826" cy="2950817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4099" name="Picture 3" descr="F:\Новая папка\Сын полка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643314"/>
            <a:ext cx="3343275" cy="247650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Феликс </a:t>
            </a:r>
            <a:r>
              <a:rPr lang="ru-RU" sz="3600" dirty="0" err="1" smtClean="0"/>
              <a:t>Семяновский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«Повесть о фронтовом детстве»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i="1" dirty="0"/>
              <a:t>«Я обязательно должен помочь нашим! Я вместе с ними буду! Хватит в тепле отсиживаться. Я тоже пойду за «языком». И никакого разрешения не надо спрашивать</a:t>
            </a:r>
            <a:r>
              <a:rPr lang="ru-RU" i="1" dirty="0" smtClean="0"/>
              <a:t>…»</a:t>
            </a:r>
            <a:endParaRPr lang="ru-RU" i="1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1844824"/>
            <a:ext cx="2592288" cy="3632084"/>
          </a:xfrm>
        </p:spPr>
        <p:txBody>
          <a:bodyPr/>
          <a:lstStyle/>
          <a:p>
            <a:pPr marL="82296" indent="0">
              <a:buNone/>
            </a:pPr>
            <a:endParaRPr lang="ru-RU" dirty="0"/>
          </a:p>
        </p:txBody>
      </p:sp>
      <p:pic>
        <p:nvPicPr>
          <p:cNvPr id="1026" name="Picture 2" descr="G:\папка для проекта\Повесть о фронтовом детств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84784"/>
            <a:ext cx="3114277" cy="4064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78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2263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 войне написано много произведений, но эти повести  и рассказы особо тревожат душу, поскольку главный герой – ребенок. Прочитав эти произведения, вы пройдете вместе с героями многие испытания и познаете радость подвига во имя победы над врагом. Познакомитесь с замечательными людьми и поймете, что подвиг – это не просто смелость, а великий труд, железная </a:t>
            </a:r>
            <a:r>
              <a:rPr lang="ru-RU" sz="2800" dirty="0" smtClean="0"/>
              <a:t>дисциплина и  </a:t>
            </a:r>
            <a:r>
              <a:rPr lang="ru-RU" sz="2800" dirty="0" smtClean="0"/>
              <a:t>главное, любовь к Родине.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384864" cy="625102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Список источников информации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</a:t>
            </a:r>
            <a:r>
              <a:rPr lang="ru-RU" sz="2000" dirty="0" err="1" smtClean="0"/>
              <a:t>Бучугина</a:t>
            </a:r>
            <a:r>
              <a:rPr lang="ru-RU" sz="2000" dirty="0" smtClean="0"/>
              <a:t> Т.Г. Война и дети: Рассказ А. Платонова «Маленький солдат / Т.Г. </a:t>
            </a:r>
            <a:r>
              <a:rPr lang="ru-RU" sz="2000" dirty="0" err="1" smtClean="0"/>
              <a:t>Бучугина</a:t>
            </a:r>
            <a:r>
              <a:rPr lang="ru-RU" sz="2000" dirty="0" smtClean="0"/>
              <a:t> // Литература в школе. – 2003. - № 3. – с.34-38.</a:t>
            </a:r>
            <a:br>
              <a:rPr lang="ru-RU" sz="2000" dirty="0" smtClean="0"/>
            </a:br>
            <a:r>
              <a:rPr lang="ru-RU" sz="2000" dirty="0" smtClean="0"/>
              <a:t>2. Кассиль Л., </a:t>
            </a:r>
            <a:r>
              <a:rPr lang="ru-RU" sz="2000" dirty="0" err="1" smtClean="0"/>
              <a:t>Поляновский</a:t>
            </a:r>
            <a:r>
              <a:rPr lang="ru-RU" sz="2000" dirty="0" smtClean="0"/>
              <a:t> М. Улица младшего сына / Лев Кассиль. – М. :</a:t>
            </a:r>
            <a:r>
              <a:rPr lang="ru-RU" sz="2000" dirty="0" err="1" smtClean="0"/>
              <a:t>Рипол-Классик</a:t>
            </a:r>
            <a:r>
              <a:rPr lang="ru-RU" sz="2000" dirty="0" smtClean="0"/>
              <a:t>, 2017. – 624с.</a:t>
            </a:r>
            <a:br>
              <a:rPr lang="ru-RU" sz="2000" dirty="0" smtClean="0"/>
            </a:br>
            <a:r>
              <a:rPr lang="ru-RU" sz="2000" dirty="0" smtClean="0"/>
              <a:t>3. Катаев В.П. Сын полка : повесть / Валентин Катаев ; (вступ. Ст. С. </a:t>
            </a:r>
            <a:r>
              <a:rPr lang="ru-RU" sz="2000" dirty="0" err="1" smtClean="0"/>
              <a:t>Баруздина</a:t>
            </a:r>
            <a:r>
              <a:rPr lang="ru-RU" sz="2000" dirty="0" smtClean="0"/>
              <a:t>) ; </a:t>
            </a:r>
            <a:r>
              <a:rPr lang="ru-RU" sz="2000" dirty="0" err="1" smtClean="0"/>
              <a:t>худож</a:t>
            </a:r>
            <a:r>
              <a:rPr lang="ru-RU" sz="2000" dirty="0" smtClean="0"/>
              <a:t>. И. </a:t>
            </a:r>
            <a:r>
              <a:rPr lang="ru-RU" sz="2000" dirty="0" err="1" smtClean="0"/>
              <a:t>Гринштейн</a:t>
            </a:r>
            <a:r>
              <a:rPr lang="ru-RU" sz="2000" dirty="0" smtClean="0"/>
              <a:t>. – М. : Дет. лит., 2013. – 234 с. :ил. – (Школьная библиотека).</a:t>
            </a:r>
            <a:br>
              <a:rPr lang="ru-RU" sz="2000" dirty="0" smtClean="0"/>
            </a:br>
            <a:r>
              <a:rPr lang="ru-RU" sz="2000" dirty="0" smtClean="0"/>
              <a:t>4. Осеева В.А. Васёк Трубачев и его товарищи / Валентина Осеева. – М. : </a:t>
            </a:r>
            <a:r>
              <a:rPr lang="ru-RU" sz="2000" dirty="0" err="1" smtClean="0"/>
              <a:t>Эксмо</a:t>
            </a:r>
            <a:r>
              <a:rPr lang="ru-RU" sz="2000" dirty="0" smtClean="0"/>
              <a:t>, 2010. – 672 с. :ил.</a:t>
            </a:r>
            <a:br>
              <a:rPr lang="ru-RU" sz="2000" dirty="0" smtClean="0"/>
            </a:br>
            <a:r>
              <a:rPr lang="ru-RU" sz="2000" dirty="0" smtClean="0"/>
              <a:t>5. Платонов А. Маленький солдат / Андрей Платонов. – М. :Феникс, 2020. – 285 с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6.</a:t>
            </a:r>
            <a:r>
              <a:rPr lang="ru-RU" sz="1800" dirty="0">
                <a:effectLst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Семяновскй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Ф. Повесть о фронтовом детстве / Феликс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Семяновский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– М. :</a:t>
            </a:r>
            <a:r>
              <a:rPr lang="en-US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Litres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2020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7. </a:t>
            </a:r>
            <a:r>
              <a:rPr lang="en-US" sz="2000" u="sng" dirty="0" smtClean="0">
                <a:hlinkClick r:id="rId2"/>
              </a:rPr>
              <a:t>http</a:t>
            </a:r>
            <a:r>
              <a:rPr lang="ru-RU" sz="2000" u="sng" dirty="0" smtClean="0">
                <a:hlinkClick r:id="rId2"/>
              </a:rPr>
              <a:t>://</a:t>
            </a:r>
            <a:r>
              <a:rPr lang="en-US" sz="2000" u="sng" dirty="0" smtClean="0">
                <a:hlinkClick r:id="rId2"/>
              </a:rPr>
              <a:t>www</a:t>
            </a:r>
            <a:r>
              <a:rPr lang="ru-RU" sz="2000" u="sng" dirty="0" smtClean="0">
                <a:hlinkClick r:id="rId2"/>
              </a:rPr>
              <a:t>.</a:t>
            </a:r>
            <a:r>
              <a:rPr lang="en-US" sz="2000" u="sng" dirty="0" err="1" smtClean="0">
                <a:hlinkClick r:id="rId2"/>
              </a:rPr>
              <a:t>rodb</a:t>
            </a:r>
            <a:r>
              <a:rPr lang="ru-RU" sz="2000" u="sng" dirty="0" smtClean="0">
                <a:hlinkClick r:id="rId2"/>
              </a:rPr>
              <a:t>-</a:t>
            </a:r>
            <a:r>
              <a:rPr lang="en-US" sz="2000" u="sng" dirty="0" smtClean="0">
                <a:hlinkClick r:id="rId2"/>
              </a:rPr>
              <a:t>v</a:t>
            </a:r>
            <a:r>
              <a:rPr lang="ru-RU" sz="2000" u="sng" dirty="0" smtClean="0">
                <a:hlinkClick r:id="rId2"/>
              </a:rPr>
              <a:t>.</a:t>
            </a:r>
            <a:r>
              <a:rPr lang="en-US" sz="2000" u="sng" dirty="0" err="1" smtClean="0">
                <a:hlinkClick r:id="rId2"/>
              </a:rPr>
              <a:t>ru</a:t>
            </a:r>
            <a:r>
              <a:rPr lang="ru-RU" sz="2000" u="sng" dirty="0" smtClean="0">
                <a:hlinkClick r:id="rId2"/>
              </a:rPr>
              <a:t>/</a:t>
            </a:r>
            <a:r>
              <a:rPr lang="en-US" sz="2000" u="sng" dirty="0" smtClean="0">
                <a:hlinkClick r:id="rId2"/>
              </a:rPr>
              <a:t>Great</a:t>
            </a:r>
            <a:r>
              <a:rPr lang="ru-RU" sz="2000" u="sng" dirty="0" smtClean="0">
                <a:hlinkClick r:id="rId2"/>
              </a:rPr>
              <a:t>_</a:t>
            </a:r>
            <a:r>
              <a:rPr lang="en-US" sz="2000" u="sng" dirty="0" smtClean="0">
                <a:hlinkClick r:id="rId2"/>
              </a:rPr>
              <a:t>Victory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8. </a:t>
            </a:r>
            <a:r>
              <a:rPr lang="en-US" sz="2000" u="sng" dirty="0" smtClean="0">
                <a:hlinkClick r:id="rId3"/>
              </a:rPr>
              <a:t>www</a:t>
            </a:r>
            <a:r>
              <a:rPr lang="ru-RU" sz="2000" u="sng" dirty="0" smtClean="0">
                <a:hlinkClick r:id="rId3"/>
              </a:rPr>
              <a:t>.</a:t>
            </a:r>
            <a:r>
              <a:rPr lang="en-US" sz="2000" u="sng" dirty="0" err="1" smtClean="0">
                <a:hlinkClick r:id="rId3"/>
              </a:rPr>
              <a:t>gigafox</a:t>
            </a:r>
            <a:r>
              <a:rPr lang="ru-RU" sz="2000" u="sng" dirty="0" smtClean="0">
                <a:hlinkClick r:id="rId3"/>
              </a:rPr>
              <a:t>/</a:t>
            </a:r>
            <a:r>
              <a:rPr lang="en-US" sz="2000" u="sng" dirty="0" smtClean="0">
                <a:hlinkClick r:id="rId3"/>
              </a:rPr>
              <a:t>birth</a:t>
            </a:r>
            <a:r>
              <a:rPr lang="ru-RU" sz="2000" u="sng" dirty="0" smtClean="0">
                <a:hlinkClick r:id="rId3"/>
              </a:rPr>
              <a:t>/</a:t>
            </a:r>
            <a:r>
              <a:rPr lang="en-US" sz="2000" u="sng" dirty="0" err="1" smtClean="0">
                <a:hlinkClick r:id="rId3"/>
              </a:rPr>
              <a:t>deti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voiny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smtClean="0">
                <a:hlinkClick r:id="rId3"/>
              </a:rPr>
              <a:t>v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proizvedeniyah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sovetskih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pisatelei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detskie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knigi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smtClean="0">
                <a:hlinkClick r:id="rId3"/>
              </a:rPr>
              <a:t>o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voine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err="1" smtClean="0">
                <a:hlinkClick r:id="rId3"/>
              </a:rPr>
              <a:t>knigi</a:t>
            </a:r>
            <a:r>
              <a:rPr lang="ru-RU" sz="2000" u="sng" dirty="0" smtClean="0"/>
              <a:t/>
            </a:r>
            <a:br>
              <a:rPr lang="ru-RU" sz="2000" u="sng" dirty="0" smtClean="0"/>
            </a:br>
            <a:r>
              <a:rPr lang="ru-RU" sz="2000" u="sng" dirty="0" smtClean="0"/>
              <a:t>9.</a:t>
            </a:r>
            <a:r>
              <a:rPr lang="ru-RU" sz="1800" u="sng" dirty="0">
                <a:effectLst/>
                <a:hlinkClick r:id="rId4"/>
              </a:rPr>
              <a:t> </a:t>
            </a:r>
            <a:r>
              <a:rPr lang="ru-RU" sz="2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http://chitatelskij-dnevnik.ru/kratkoe-soderzhanie/5-6-predlzhenij/semyanovskij-frontovoe-detstvo</a:t>
            </a:r>
            <a:r>
              <a:rPr lang="ru-RU" sz="1800" dirty="0">
                <a:effectLst/>
              </a:rPr>
              <a:t/>
            </a:r>
            <a:br>
              <a:rPr lang="ru-RU" sz="1800" dirty="0">
                <a:effectLst/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</TotalTime>
  <Words>359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Твои защитники.</vt:lpstr>
      <vt:lpstr>Победа в Великой Отечественной войне – героический подвиг народа. Наряду с взрослыми мужчинами и женщинами выступают и дети. Маленькие герои внесли не меньший вклад в победу. До войны это были обыкновенные мальчишки и девчонки. Но в определенный час они показали, каким огромным может стать детское сердце, когда в нем разгорается любовь к Родине и ненависть к ее врагам. </vt:lpstr>
      <vt:lpstr>Лев Кассиль, Макс Поляновский  «Улица младшего сына»</vt:lpstr>
      <vt:lpstr>Валентина Осеева  «Васёк Трубачёв и его товарищи»</vt:lpstr>
      <vt:lpstr>Андрей Платонов  «Маленький солдат»</vt:lpstr>
      <vt:lpstr>Валентин Катаев «Сын полка»</vt:lpstr>
      <vt:lpstr>Феликс Семяновский  «Повесть о фронтовом детстве»</vt:lpstr>
      <vt:lpstr>О войне написано много произведений, но эти повести  и рассказы особо тревожат душу, поскольку главный герой – ребенок. Прочитав эти произведения, вы пройдете вместе с героями многие испытания и познаете радость подвига во имя победы над врагом. Познакомитесь с замечательными людьми и поймете, что подвиг – это не просто смелость, а великий труд, железная дисциплина и  главное, любовь к Родине. </vt:lpstr>
      <vt:lpstr>Список источников информации 1. Бучугина Т.Г. Война и дети: Рассказ А. Платонова «Маленький солдат / Т.Г. Бучугина // Литература в школе. – 2003. - № 3. – с.34-38. 2. Кассиль Л., Поляновский М. Улица младшего сына / Лев Кассиль. – М. :Рипол-Классик, 2017. – 624с. 3. Катаев В.П. Сын полка : повесть / Валентин Катаев ; (вступ. Ст. С. Баруздина) ; худож. И. Гринштейн. – М. : Дет. лит., 2013. – 234 с. :ил. – (Школьная библиотека). 4. Осеева В.А. Васёк Трубачев и его товарищи / Валентина Осеева. – М. : Эксмо, 2010. – 672 с. :ил. 5. Платонов А. Маленький солдат / Андрей Платонов. – М. :Феникс, 2020. – 285 с. 6. Семяновскй Ф. Повесть о фронтовом детстве / Феликс Семяновский. – М. :Litres, 2020. 7. http://www.rodb-v.ru/Great_Victory 8. www.gigafox/birth/deti-voiny-v-proizvedeniyah-sovetskih-pisatelei-detskie-knigi-o-voine-knigi 9. http://chitatelskij-dnevnik.ru/kratkoe-soderzhanie/5-6-predlzhenij/semyanovskij-frontovoe-detstvo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Твои защитники.</dc:title>
  <dc:creator>библиотека</dc:creator>
  <cp:lastModifiedBy>Ахтунг</cp:lastModifiedBy>
  <cp:revision>12</cp:revision>
  <dcterms:created xsi:type="dcterms:W3CDTF">2023-04-24T03:09:58Z</dcterms:created>
  <dcterms:modified xsi:type="dcterms:W3CDTF">2023-04-24T14:57:40Z</dcterms:modified>
</cp:coreProperties>
</file>