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3" r:id="rId4"/>
    <p:sldId id="264" r:id="rId5"/>
    <p:sldId id="265" r:id="rId6"/>
    <p:sldId id="269" r:id="rId7"/>
    <p:sldId id="266" r:id="rId8"/>
    <p:sldId id="267" r:id="rId9"/>
    <p:sldId id="268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9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9523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Внеурочная деятельность учащихся</a:t>
            </a: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как средство достижения </a:t>
            </a:r>
            <a:br>
              <a:rPr lang="ru-RU" sz="32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 личностных и </a:t>
            </a:r>
            <a:r>
              <a:rPr lang="ru-RU" sz="3200" b="1" dirty="0" err="1" smtClean="0">
                <a:solidFill>
                  <a:srgbClr val="C00000"/>
                </a:solidFill>
                <a:latin typeface="+mn-lt"/>
              </a:rPr>
              <a:t>метапредметных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 результатов</a:t>
            </a:r>
            <a:endParaRPr lang="ru-RU" sz="3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 descr="image (2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924944"/>
            <a:ext cx="4067944" cy="2711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Эльвира\Desktop\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4336704" cy="2891136"/>
          </a:xfrm>
          <a:prstGeom prst="rect">
            <a:avLst/>
          </a:prstGeom>
          <a:noFill/>
        </p:spPr>
      </p:pic>
      <p:pic>
        <p:nvPicPr>
          <p:cNvPr id="26627" name="Picture 3" descr="C:\Users\Эльвира\Desktop\image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573016"/>
            <a:ext cx="4427984" cy="2951989"/>
          </a:xfrm>
          <a:prstGeom prst="rect">
            <a:avLst/>
          </a:prstGeom>
          <a:noFill/>
        </p:spPr>
      </p:pic>
      <p:pic>
        <p:nvPicPr>
          <p:cNvPr id="26630" name="Picture 6" descr="http://dg54.mycdn.me/image?t=3&amp;bid=771874408779&amp;id=771874408779&amp;plc=WEB&amp;tkn=*dVCC7tJ2XviqfZptIsCCqrqQVH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20688"/>
            <a:ext cx="4355904" cy="290535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4008" y="3356992"/>
            <a:ext cx="420070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Нам всё интересно!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+mn-lt"/>
              </a:rPr>
              <a:t>Первые шаги в науку</a:t>
            </a:r>
            <a:endParaRPr lang="ru-RU" sz="4000" b="1" dirty="0">
              <a:latin typeface="+mn-lt"/>
            </a:endParaRPr>
          </a:p>
        </p:txBody>
      </p:sp>
      <p:pic>
        <p:nvPicPr>
          <p:cNvPr id="4" name="Содержимое 3" descr="image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3815542" cy="2543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 Тураева Анастасия, Красакова Виктория, Корчагин Никита,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538726"/>
            <a:ext cx="4752528" cy="2687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88024" y="1556792"/>
            <a:ext cx="22701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Никита Корчагин</a:t>
            </a:r>
          </a:p>
          <a:p>
            <a:r>
              <a:rPr lang="ru-RU" sz="2000" b="1" dirty="0" smtClean="0"/>
              <a:t>Вика </a:t>
            </a:r>
            <a:r>
              <a:rPr lang="ru-RU" sz="2000" b="1" dirty="0" err="1" smtClean="0"/>
              <a:t>Красакова</a:t>
            </a:r>
            <a:endParaRPr lang="ru-RU" sz="2000" b="1" dirty="0" smtClean="0"/>
          </a:p>
          <a:p>
            <a:r>
              <a:rPr lang="ru-RU" sz="2000" b="1" dirty="0" smtClean="0"/>
              <a:t>Настя Тураева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3068960"/>
            <a:ext cx="674223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Проект по краеведению «Что такое «Синар»?»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176" y="260648"/>
            <a:ext cx="8820304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В совместных мероприятиях с родителями ребята учатся общению, со сверстниками и взрослыми.</a:t>
            </a:r>
          </a:p>
          <a:p>
            <a:pPr algn="just"/>
            <a:endParaRPr lang="ru-RU" dirty="0"/>
          </a:p>
        </p:txBody>
      </p:sp>
      <p:pic>
        <p:nvPicPr>
          <p:cNvPr id="28676" name="Picture 4" descr="C:\Users\Эльвира\Desktop\image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7"/>
            <a:ext cx="4320480" cy="2881726"/>
          </a:xfrm>
          <a:prstGeom prst="rect">
            <a:avLst/>
          </a:prstGeom>
          <a:noFill/>
        </p:spPr>
      </p:pic>
      <p:pic>
        <p:nvPicPr>
          <p:cNvPr id="28677" name="Picture 5" descr="C:\Users\Эльвира\Desktop\image (5).jpg"/>
          <p:cNvPicPr>
            <a:picLocks noChangeAspect="1" noChangeArrowheads="1"/>
          </p:cNvPicPr>
          <p:nvPr/>
        </p:nvPicPr>
        <p:blipFill>
          <a:blip r:embed="rId3" cstate="print"/>
          <a:srcRect l="18989"/>
          <a:stretch>
            <a:fillRect/>
          </a:stretch>
        </p:blipFill>
        <p:spPr bwMode="auto">
          <a:xfrm>
            <a:off x="5940152" y="764704"/>
            <a:ext cx="2975040" cy="2448272"/>
          </a:xfrm>
          <a:prstGeom prst="rect">
            <a:avLst/>
          </a:prstGeom>
          <a:noFill/>
        </p:spPr>
      </p:pic>
      <p:pic>
        <p:nvPicPr>
          <p:cNvPr id="28679" name="Picture 7" descr="C:\Users\Эльвира\Desktop\image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7108" y="3429000"/>
            <a:ext cx="454093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g54.mycdn.me/image?t=3&amp;bid=812469919307&amp;id=812469919307&amp;plc=WEB&amp;tkn=*CTB1x4tjjIbgxoXJVB3iQkt4Z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237711" cy="5491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115616" y="332656"/>
            <a:ext cx="7776864" cy="56408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Ребенок   развивается в любое время –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5733256"/>
            <a:ext cx="54006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будь это игра или учеба…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image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564904"/>
            <a:ext cx="4464516" cy="2973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age (2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421246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Направления  развития личности:</a:t>
            </a:r>
            <a:endParaRPr lang="ru-RU" b="1" dirty="0">
              <a:latin typeface="+mn-lt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491880" y="1484784"/>
            <a:ext cx="5122912" cy="4525963"/>
          </a:xfrm>
        </p:spPr>
        <p:txBody>
          <a:bodyPr/>
          <a:lstStyle/>
          <a:p>
            <a:r>
              <a:rPr lang="ru-RU" b="1" dirty="0" smtClean="0"/>
              <a:t> духовно-нравственное;</a:t>
            </a:r>
          </a:p>
          <a:p>
            <a:r>
              <a:rPr lang="ru-RU" b="1" dirty="0" smtClean="0"/>
              <a:t> социальное;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общеинтеллектуальное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 общекультурное;</a:t>
            </a:r>
          </a:p>
          <a:p>
            <a:r>
              <a:rPr lang="ru-RU" b="1" dirty="0" smtClean="0"/>
              <a:t> спортивно- оздоровительное</a:t>
            </a:r>
          </a:p>
          <a:p>
            <a:endParaRPr lang="ru-RU" dirty="0"/>
          </a:p>
        </p:txBody>
      </p:sp>
      <p:pic>
        <p:nvPicPr>
          <p:cNvPr id="10" name="Рисунок 9" descr="image (2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2862064" cy="4293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вира\Pictures\игра-краеведенье\Край родной,навек любимый\4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600400" cy="2400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Эльвира\Pictures\игра-краеведенье\Край родной,навек любимый\IMG_41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3600400" cy="2400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Эльвира\Pictures\игра-краеведенье\Край родной,навек любимый\IMG_4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068960"/>
            <a:ext cx="2088232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@Arial Unicode MS"/>
                <a:cs typeface="Times New Roman" pitchFamily="18" charset="0"/>
              </a:rPr>
              <a:t>факультативов, кружков познавательной направленности, научного общества учащихся, интеллектуальных клубов, библиотечных вечеров, дидактических театров, познавательных экскурсий, олимпиад викторин и т.п.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@Arial Unicode MS" charset="-128"/>
                <a:cs typeface="Times New Roman" pitchFamily="18" charset="0"/>
              </a:rPr>
              <a:t>факультативов, кружков познавательной направленности, научного общества учащихся, интеллектуальных клубов, библиотечных вечеров, дидактических театров, познавательных экскурсий, олимпиад викторин и т.п.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620688"/>
            <a:ext cx="37444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факультативы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кружки познавательной направленности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научные общества учащихся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интеллектуальные клубы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библиотечные вечера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познавательные экскурсии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олимпиады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викторины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алентина Михайловна\Рабочий стол\IMG_6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14752"/>
            <a:ext cx="1792423" cy="2135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131024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Наши математики:</a:t>
            </a:r>
            <a:endParaRPr lang="ru-RU" sz="3200" dirty="0">
              <a:latin typeface="+mn-lt"/>
            </a:endParaRPr>
          </a:p>
        </p:txBody>
      </p:sp>
      <p:pic>
        <p:nvPicPr>
          <p:cNvPr id="21508" name="Picture 4" descr="C:\Users\Эльвира\Desktop\image (24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1930262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9" name="Picture 5" descr="C:\Users\Эльвира\Desktop\улья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764704"/>
            <a:ext cx="223224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C:\Users\Эльвира\Desktop\Вика\image (4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196752"/>
            <a:ext cx="1464163" cy="2196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23528" y="2708920"/>
            <a:ext cx="263828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Ушатов Владислав</a:t>
            </a:r>
          </a:p>
          <a:p>
            <a:r>
              <a:rPr lang="ru-RU" sz="2400" dirty="0" smtClean="0"/>
              <a:t>4А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14282" y="5715016"/>
            <a:ext cx="235745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 smtClean="0"/>
              <a:t>Стыврин</a:t>
            </a:r>
            <a:r>
              <a:rPr lang="ru-RU" sz="2400" dirty="0" smtClean="0"/>
              <a:t> Павел</a:t>
            </a:r>
          </a:p>
          <a:p>
            <a:r>
              <a:rPr lang="ru-RU" sz="2400" dirty="0" smtClean="0"/>
              <a:t>4Б</a:t>
            </a:r>
          </a:p>
        </p:txBody>
      </p:sp>
      <p:pic>
        <p:nvPicPr>
          <p:cNvPr id="1027" name="Picture 3" descr="C:\Documents and Settings\Валентина Михайловна\Рабочий стол\DSC037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746370"/>
            <a:ext cx="1687047" cy="2157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429124" y="5786454"/>
            <a:ext cx="266429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Москвин Матвей</a:t>
            </a:r>
          </a:p>
          <a:p>
            <a:r>
              <a:rPr lang="ru-RU" sz="2400" dirty="0" smtClean="0"/>
              <a:t>4В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27784" y="3284984"/>
            <a:ext cx="2858539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err="1" smtClean="0"/>
              <a:t>Красакова</a:t>
            </a:r>
            <a:r>
              <a:rPr lang="ru-RU" sz="2400" dirty="0" smtClean="0"/>
              <a:t> Виктория</a:t>
            </a:r>
          </a:p>
          <a:p>
            <a:r>
              <a:rPr lang="ru-RU" sz="2400" dirty="0" smtClean="0"/>
              <a:t>4А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6136" y="3212976"/>
            <a:ext cx="2332305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Груздева </a:t>
            </a:r>
            <a:r>
              <a:rPr lang="ru-RU" sz="2400" dirty="0" err="1" smtClean="0"/>
              <a:t>Ульяна</a:t>
            </a:r>
            <a:endParaRPr lang="ru-RU" sz="2400" dirty="0" smtClean="0"/>
          </a:p>
          <a:p>
            <a:r>
              <a:rPr lang="ru-RU" sz="2400" dirty="0" smtClean="0"/>
              <a:t>4Д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12527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Кукольный театр - очень сложный вид театрального искусства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4578" name="Picture 2" descr="C:\Users\Эльвира\Desktop\IMG-20160412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5681310" cy="3600400"/>
          </a:xfrm>
          <a:prstGeom prst="rect">
            <a:avLst/>
          </a:prstGeom>
          <a:noFill/>
        </p:spPr>
      </p:pic>
      <p:pic>
        <p:nvPicPr>
          <p:cNvPr id="24580" name="Picture 4" descr="http://dg54.mycdn.me/image?t=3&amp;bid=802225899851&amp;id=802225899851&amp;plc=WEB&amp;tkn=*SJI1klDIigTyP7G_G4mLCS5js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628800"/>
            <a:ext cx="2939142" cy="4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dg54.mycdn.me/image?t=3&amp;bid=771095941451&amp;id=771095941451&amp;plc=WEB&amp;tkn=*HSf-0yPFIfi0kd22OFKfUIaqI5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822" y="476672"/>
            <a:ext cx="4497682" cy="2999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0" name="Picture 2" descr="C:\Users\Эльвира\Desktop\20150310_0951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17032"/>
            <a:ext cx="4428961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4" name="Picture 6" descr="http://dg54.mycdn.me/image?t=3&amp;bid=802225900875&amp;id=802225900875&amp;plc=WEB&amp;tkn=*Cj9DHQWhc1tZ-caqouJPhH9pW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664"/>
            <a:ext cx="3923928" cy="2580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5" name="Picture 7" descr="C:\Users\Эльвира\Desktop\image (2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17032"/>
            <a:ext cx="399644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1520" y="3068960"/>
            <a:ext cx="334786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«Три поросёнка»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3284984"/>
            <a:ext cx="477335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«Сказка о маленьком мышонке»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спектакль Кошкин дом\IMG_45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6048672" cy="2932209"/>
          </a:xfrm>
          <a:prstGeom prst="rect">
            <a:avLst/>
          </a:prstGeom>
          <a:noFill/>
        </p:spPr>
      </p:pic>
      <p:pic>
        <p:nvPicPr>
          <p:cNvPr id="23555" name="Picture 3" descr="F:\спектакль Кошкин дом\IMG_4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2656"/>
            <a:ext cx="4626495" cy="39604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1412776"/>
            <a:ext cx="38164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/>
              <a:t>«Кошкин дом»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+mn-lt"/>
              </a:rPr>
              <a:t>Мы  изучаем родной город </a:t>
            </a:r>
            <a:endParaRPr lang="ru-RU" b="1" dirty="0">
              <a:latin typeface="+mn-lt"/>
            </a:endParaRPr>
          </a:p>
        </p:txBody>
      </p:sp>
      <p:pic>
        <p:nvPicPr>
          <p:cNvPr id="25601" name="Picture 1" descr="C:\Users\Эльвира\Desktop\image (2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2832315" cy="4248472"/>
          </a:xfrm>
          <a:prstGeom prst="rect">
            <a:avLst/>
          </a:prstGeom>
          <a:noFill/>
        </p:spPr>
      </p:pic>
      <p:pic>
        <p:nvPicPr>
          <p:cNvPr id="25602" name="Picture 2" descr="C:\Users\Эльвира\Desktop\image (2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2808312" cy="42124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5661248"/>
            <a:ext cx="358918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Станция юных натуралистов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5661248"/>
            <a:ext cx="2289025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Ботанический сад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189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Внеурочная деятельность учащихся как средство достижения   личностных и метапредметных результатов</vt:lpstr>
      <vt:lpstr>Слайд 2</vt:lpstr>
      <vt:lpstr>Направления  развития личности:</vt:lpstr>
      <vt:lpstr>Слайд 4</vt:lpstr>
      <vt:lpstr>Наши математики:</vt:lpstr>
      <vt:lpstr>Слайд 6</vt:lpstr>
      <vt:lpstr>Слайд 7</vt:lpstr>
      <vt:lpstr>Слайд 8</vt:lpstr>
      <vt:lpstr>Мы  изучаем родной город </vt:lpstr>
      <vt:lpstr>Слайд 10</vt:lpstr>
      <vt:lpstr>Первые шаги в науку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Валентина Михайловна</cp:lastModifiedBy>
  <cp:revision>38</cp:revision>
  <dcterms:created xsi:type="dcterms:W3CDTF">2013-07-29T17:42:42Z</dcterms:created>
  <dcterms:modified xsi:type="dcterms:W3CDTF">2016-04-13T05:51:22Z</dcterms:modified>
</cp:coreProperties>
</file>