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8" r:id="rId14"/>
    <p:sldId id="270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22.08.2018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22.08.2018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22.08.2018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J:\уроки\5 класс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9719" y="1418654"/>
            <a:ext cx="4504159" cy="2545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Что общего и различного в данных изображениях?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J:\уроки\5 класс\Без названия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43608" y="1484784"/>
            <a:ext cx="2524125" cy="1809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Объект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7" name="Picture 3" descr="J:\уроки\5 класс\36975cc2feaf730884554e23809caa86asdasdasd5a71b11772d601.72279100-650x433-36975cc2feaf730884554e23809caa86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3267" y="4264301"/>
            <a:ext cx="3873329" cy="2580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J:\уроки\5 класс\Без названия (1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131814"/>
            <a:ext cx="3467100" cy="1665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J:\уроки\5 класс\images (1)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360" y="4979037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44469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Благо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все, что способно удовлетворять повседневные жизненные потребности людей, приносить людям пользу, доставлять удовольствие</a:t>
            </a:r>
            <a:r>
              <a:rPr lang="ru-RU" dirty="0" smtClean="0"/>
              <a:t>. (Экономический словарь)</a:t>
            </a:r>
          </a:p>
          <a:p>
            <a:r>
              <a:rPr lang="ru-RU" dirty="0"/>
              <a:t>Счастье, </a:t>
            </a:r>
            <a:r>
              <a:rPr lang="ru-RU" dirty="0" smtClean="0"/>
              <a:t>благополучие (Толковый </a:t>
            </a:r>
            <a:r>
              <a:rPr lang="ru-RU" dirty="0" smtClean="0"/>
              <a:t>словарь)</a:t>
            </a:r>
            <a:endParaRPr lang="ru-RU" dirty="0" smtClean="0"/>
          </a:p>
          <a:p>
            <a:r>
              <a:rPr lang="ru-RU" dirty="0" smtClean="0"/>
              <a:t>Экономическая деятельность – </a:t>
            </a:r>
          </a:p>
          <a:p>
            <a:r>
              <a:rPr lang="ru-RU" dirty="0" smtClean="0"/>
              <a:t>деятельность, направленная на создание благ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8417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J:\уроки\5 класс\Без названия (2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04664"/>
            <a:ext cx="3849445" cy="2075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J:\уроки\5 класс\Без названия (3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655997"/>
            <a:ext cx="3835127" cy="2872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J:\уроки\5 класс\Без названия (4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602695"/>
            <a:ext cx="3824232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J:\уроки\5 класс\Без названия (5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276353"/>
            <a:ext cx="3240360" cy="2019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J:\уроки\5 класс\images (1)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79" y="2780928"/>
            <a:ext cx="3057525" cy="1495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7412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Эталон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технология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сотрудничество</a:t>
            </a:r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sz="2800" dirty="0"/>
              <a:t>процесс совместной деятельности в какой-либо сфере двух и более людей или организаций для достижения общих </a:t>
            </a:r>
            <a:r>
              <a:rPr lang="ru-RU" sz="2800" dirty="0" smtClean="0"/>
              <a:t>целей</a:t>
            </a:r>
          </a:p>
          <a:p>
            <a:endParaRPr lang="ru-RU" dirty="0"/>
          </a:p>
        </p:txBody>
      </p:sp>
      <p:pic>
        <p:nvPicPr>
          <p:cNvPr id="5122" name="Picture 2" descr="J:\уроки\5 класс\Без названия (6)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150" y="4941168"/>
            <a:ext cx="4040188" cy="953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0" y="2204864"/>
            <a:ext cx="439248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совокупность </a:t>
            </a:r>
            <a:r>
              <a:rPr lang="ru-RU" sz="2800" dirty="0" smtClean="0"/>
              <a:t>методов</a:t>
            </a:r>
            <a:r>
              <a:rPr lang="ru-RU" sz="2800" dirty="0"/>
              <a:t> и </a:t>
            </a:r>
            <a:r>
              <a:rPr lang="ru-RU" sz="2800" dirty="0" smtClean="0"/>
              <a:t>инструментов для </a:t>
            </a:r>
            <a:r>
              <a:rPr lang="ru-RU" sz="2800" dirty="0"/>
              <a:t>достижения желаемого результата</a:t>
            </a:r>
          </a:p>
        </p:txBody>
      </p:sp>
      <p:pic>
        <p:nvPicPr>
          <p:cNvPr id="5123" name="Picture 3" descr="J:\уроки\5 класс\Без названия (7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8211" y="5191691"/>
            <a:ext cx="2743200" cy="166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5062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ru-RU" sz="66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ru-RU" sz="6600" b="1" dirty="0" smtClean="0">
                <a:solidFill>
                  <a:srgbClr val="FF0000"/>
                </a:solidFill>
              </a:rPr>
              <a:t>Экономика – это?</a:t>
            </a:r>
            <a:endParaRPr lang="ru-RU" sz="6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5826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Проблемные вопросы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Что такое экономика?</a:t>
            </a:r>
          </a:p>
          <a:p>
            <a:r>
              <a:rPr lang="ru-RU" dirty="0" smtClean="0"/>
              <a:t>Зачем она нужна людям?</a:t>
            </a:r>
          </a:p>
          <a:p>
            <a:r>
              <a:rPr lang="ru-RU" dirty="0" smtClean="0"/>
              <a:t>Что мы о ней уже знает?</a:t>
            </a:r>
          </a:p>
          <a:p>
            <a:r>
              <a:rPr lang="ru-RU" dirty="0" smtClean="0"/>
              <a:t>Сложно ли было в начальной школе и в 6 классе  изучать элементы  экономики на уроках «Окружающего мира» и «</a:t>
            </a:r>
            <a:r>
              <a:rPr lang="ru-RU" dirty="0" err="1" smtClean="0"/>
              <a:t>Граждановедения</a:t>
            </a:r>
            <a:r>
              <a:rPr lang="ru-RU" dirty="0" smtClean="0"/>
              <a:t>»?</a:t>
            </a:r>
          </a:p>
          <a:p>
            <a:r>
              <a:rPr lang="ru-RU" dirty="0" smtClean="0"/>
              <a:t>Как помочь младшим школьникам лучше понять данное явление?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312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Домашнее задание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Нарисуйте </a:t>
            </a:r>
            <a:r>
              <a:rPr lang="ru-RU" dirty="0"/>
              <a:t>опорный знак- схему, характеризующий каждое понятие, которое мы сегодня на уроке проговорили (экономика, потребность, блага, технология, сотрудничество)</a:t>
            </a:r>
          </a:p>
        </p:txBody>
      </p:sp>
    </p:spTree>
    <p:extLst>
      <p:ext uri="{BB962C8B-B14F-4D97-AF65-F5344CB8AC3E}">
        <p14:creationId xmlns:p14="http://schemas.microsoft.com/office/powerpoint/2010/main" val="2685884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6600" b="1" dirty="0" smtClean="0">
                <a:solidFill>
                  <a:schemeClr val="tx2">
                    <a:lumMod val="50000"/>
                  </a:schemeClr>
                </a:solidFill>
              </a:rPr>
              <a:t>Экономика</a:t>
            </a:r>
            <a:endParaRPr lang="ru-RU" sz="6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Граждановедение</a:t>
            </a:r>
            <a:r>
              <a:rPr lang="ru-RU" dirty="0" smtClean="0"/>
              <a:t>. Экономика </a:t>
            </a:r>
          </a:p>
          <a:p>
            <a:r>
              <a:rPr lang="ru-RU" dirty="0" smtClean="0"/>
              <a:t>7 класс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98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Экономика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106688" cy="4525963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Греч. – правила ведения домашнего хозяйства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3275856" y="1268760"/>
            <a:ext cx="5410944" cy="5184576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Совокупность производственных отношений, соответствующих определенной ступени развития производительных сил</a:t>
            </a:r>
            <a:r>
              <a:rPr lang="ru-RU" dirty="0" smtClean="0"/>
              <a:t>.</a:t>
            </a:r>
          </a:p>
          <a:p>
            <a:r>
              <a:rPr lang="ru-RU" dirty="0"/>
              <a:t>Состояние хозяйства страны или его части</a:t>
            </a:r>
            <a:r>
              <a:rPr lang="ru-RU" dirty="0" smtClean="0"/>
              <a:t>.</a:t>
            </a:r>
          </a:p>
          <a:p>
            <a:r>
              <a:rPr lang="ru-RU" dirty="0"/>
              <a:t>Раздел научной дисциплины, изучающий функциональные или отраслевые аспекты экономических отношений.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36096" y="6309320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Толковый </a:t>
            </a:r>
            <a:r>
              <a:rPr lang="ru-RU" b="1" dirty="0" smtClean="0">
                <a:solidFill>
                  <a:srgbClr val="FF0000"/>
                </a:solidFill>
              </a:rPr>
              <a:t>словарь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9301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Проблема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ru-RU" sz="4400" b="1" dirty="0" smtClean="0"/>
          </a:p>
          <a:p>
            <a:pPr marL="0" indent="0" algn="ctr">
              <a:buNone/>
            </a:pPr>
            <a:r>
              <a:rPr lang="ru-RU" sz="4400" b="1" dirty="0" smtClean="0">
                <a:solidFill>
                  <a:srgbClr val="FF0000"/>
                </a:solidFill>
              </a:rPr>
              <a:t>Что такое экономика?</a:t>
            </a:r>
            <a:endParaRPr lang="ru-RU" sz="4400" b="1" dirty="0">
              <a:solidFill>
                <a:srgbClr val="FF0000"/>
              </a:solidFill>
            </a:endParaRPr>
          </a:p>
        </p:txBody>
      </p:sp>
      <p:pic>
        <p:nvPicPr>
          <p:cNvPr id="2050" name="Picture 2" descr="J:\уроки\5 класс\Без названия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0437" y="3861048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4608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Проблемные вопросы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Что такое экономика?</a:t>
            </a:r>
          </a:p>
          <a:p>
            <a:r>
              <a:rPr lang="ru-RU" dirty="0" smtClean="0"/>
              <a:t>Зачем она нужна людям?</a:t>
            </a:r>
          </a:p>
          <a:p>
            <a:r>
              <a:rPr lang="ru-RU" dirty="0" smtClean="0"/>
              <a:t>Что мы о ней уже знает?</a:t>
            </a:r>
          </a:p>
          <a:p>
            <a:r>
              <a:rPr lang="ru-RU" dirty="0" smtClean="0"/>
              <a:t>Сложно ли было в начальной школе и в 6 классе  изучать элементы  экономики на уроках «Окружающего мира» и «</a:t>
            </a:r>
            <a:r>
              <a:rPr lang="ru-RU" dirty="0" err="1" smtClean="0"/>
              <a:t>Граждановедения</a:t>
            </a:r>
            <a:r>
              <a:rPr lang="ru-RU" dirty="0" smtClean="0"/>
              <a:t>»?</a:t>
            </a:r>
          </a:p>
          <a:p>
            <a:r>
              <a:rPr lang="ru-RU" dirty="0" smtClean="0"/>
              <a:t>Как помочь младшим школьникам лучше понять данное явление?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0937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План действий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Вспомнить, что знаем про экономику.</a:t>
            </a:r>
          </a:p>
          <a:p>
            <a:r>
              <a:rPr lang="ru-RU" dirty="0" smtClean="0"/>
              <a:t>Понять, что делает экономика для человека?</a:t>
            </a:r>
          </a:p>
          <a:p>
            <a:r>
              <a:rPr lang="ru-RU" dirty="0" smtClean="0"/>
              <a:t> Сформулировать свое определение «экономики».</a:t>
            </a:r>
          </a:p>
          <a:p>
            <a:r>
              <a:rPr lang="ru-RU" dirty="0" smtClean="0"/>
              <a:t>Составить наглядную модель экономики для учеников начальной школы.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95325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J:\уроки\5 класс\Без названия (3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44" y="853554"/>
            <a:ext cx="2935213" cy="2935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J:\уроки\5 класс\images (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1336913"/>
            <a:ext cx="3665248" cy="2071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Двойная стрелка влево/вправо 5"/>
          <p:cNvSpPr/>
          <p:nvPr/>
        </p:nvSpPr>
        <p:spPr>
          <a:xfrm>
            <a:off x="2483768" y="1796680"/>
            <a:ext cx="3096344" cy="115212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СВЯЗЬ?</a:t>
            </a:r>
            <a:endParaRPr lang="ru-RU" sz="2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3076" name="Picture 4" descr="J:\уроки\5 класс\Без названия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911821"/>
            <a:ext cx="1800225" cy="2543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J:\уроки\5 класс\Без названия (1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6788" y="3808307"/>
            <a:ext cx="5043632" cy="1769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13915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Эталон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1988840"/>
            <a:ext cx="2880320" cy="1296144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2">
                    <a:lumMod val="50000"/>
                  </a:schemeClr>
                </a:solidFill>
              </a:rPr>
              <a:t>ЧЕЛОВЕК</a:t>
            </a:r>
            <a:endParaRPr lang="ru-RU" sz="4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940152" y="1988840"/>
            <a:ext cx="2592288" cy="1296144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ЭКОНОМИКА</a:t>
            </a:r>
            <a:endParaRPr lang="ru-RU" sz="2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611560" y="3717032"/>
            <a:ext cx="4104456" cy="1656184"/>
          </a:xfrm>
          <a:prstGeom prst="ellipse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</a:rPr>
              <a:t>ПОТРЕБНОСТИ</a:t>
            </a:r>
            <a:endParaRPr lang="ru-RU" sz="3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Двойная стрелка влево/вправо 6"/>
          <p:cNvSpPr/>
          <p:nvPr/>
        </p:nvSpPr>
        <p:spPr>
          <a:xfrm>
            <a:off x="3923928" y="2312876"/>
            <a:ext cx="1584176" cy="64807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СВЯЗЬ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511971" y="3701008"/>
            <a:ext cx="2664296" cy="1944216"/>
          </a:xfrm>
          <a:prstGeom prst="round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</a:rPr>
              <a:t>БЛАГА</a:t>
            </a:r>
            <a:endParaRPr lang="ru-RU" sz="36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873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Потребности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Надобность, нужда в чём-л., требующая удовлетворения</a:t>
            </a:r>
            <a:r>
              <a:rPr lang="ru-RU" dirty="0" smtClean="0"/>
              <a:t>. (Толковый словарь Ожегова).</a:t>
            </a:r>
          </a:p>
          <a:p>
            <a:r>
              <a:rPr lang="ru-RU" dirty="0" smtClean="0"/>
              <a:t>Необходимость (Идеографический словарь русского языка)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2916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312</Words>
  <Application>Microsoft Office PowerPoint</Application>
  <PresentationFormat>Экран (4:3)</PresentationFormat>
  <Paragraphs>54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Что общего и различного в данных изображениях?</vt:lpstr>
      <vt:lpstr>Экономика</vt:lpstr>
      <vt:lpstr>Экономика</vt:lpstr>
      <vt:lpstr>Проблема</vt:lpstr>
      <vt:lpstr>Проблемные вопросы</vt:lpstr>
      <vt:lpstr>План действий</vt:lpstr>
      <vt:lpstr>Презентация PowerPoint</vt:lpstr>
      <vt:lpstr>Эталон</vt:lpstr>
      <vt:lpstr>Потребности</vt:lpstr>
      <vt:lpstr>Благо</vt:lpstr>
      <vt:lpstr>Презентация PowerPoint</vt:lpstr>
      <vt:lpstr>Эталон</vt:lpstr>
      <vt:lpstr>Презентация PowerPoint</vt:lpstr>
      <vt:lpstr>Проблемные вопросы</vt:lpstr>
      <vt:lpstr>Домашнее задание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Что общего и различного в данных изображениях?</dc:title>
  <dc:creator>Литвинова Юлия Сергеевна</dc:creator>
  <cp:lastModifiedBy>Литвинова Юлия Сергеевна</cp:lastModifiedBy>
  <cp:revision>11</cp:revision>
  <dcterms:created xsi:type="dcterms:W3CDTF">2018-08-21T03:31:45Z</dcterms:created>
  <dcterms:modified xsi:type="dcterms:W3CDTF">2018-08-22T03:34:31Z</dcterms:modified>
</cp:coreProperties>
</file>